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7"/>
  </p:notesMasterIdLst>
  <p:handoutMasterIdLst>
    <p:handoutMasterId r:id="rId48"/>
  </p:handoutMasterIdLst>
  <p:sldIdLst>
    <p:sldId id="257" r:id="rId5"/>
    <p:sldId id="268"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85" d="100"/>
          <a:sy n="85" d="100"/>
        </p:scale>
        <p:origin x="590" y="62"/>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10/28/2022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28T00:30:10.865"/>
    </inkml:context>
    <inkml:brush xml:id="br0">
      <inkml:brushProperty name="width" value="0.05292" units="cm"/>
      <inkml:brushProperty name="height" value="0.05292" units="cm"/>
      <inkml:brushProperty name="color" value="#FF0000"/>
    </inkml:brush>
  </inkml:definitions>
  <inkml:trace contextRef="#ctx0" brushRef="#br0">3686 12665 0,'36'0'93,"52"0"-93,18 17 16,35 1-16,53 53 16,-18-36-16,18 18 15,18 0-15,-36-18 16,-17 18-16,-71-36 16,-17 1-1,-36-18-15,-17 0 16,-18 18 62,-18-54-16,0-16-62,1 16 16,-19-34-16,1 17 16,18-18-16,-1 1 15,0-1-15,-17 36 16,0-36-16,17 1 16,18 17-16,0-18 15,0 36-15,0-36 16,0 19-16,0 16 15,0-17-15,0 36 16,18-19-16,-1 19 16,1-1-16,-18 1 15,18-1 1,17 0-16,0 1 0,0 17 16,1 0-1,34 0-15,-17 17 16,0 1-16,0 17 15,-35 0-15,35 18 16,-18-17-16,18 17 16,-18-1-16,18 19 15,-35-18-15,-1 0 16,1-36-16,-1 36 16,-17-17-16,0-19 15,0 19-15,18 17 16,-18-36-16,0 1 15,0 17-15,0-17 16,0 17-16,0-17 16,0 17-16,0-17 15,0-1-15,0 1 16,0-1-16,0 1 16,0 17-16,0-17 15,18 0 79,-1-18-78,19 0-1,17 0-15,35 0 16,0 0-16,35 0 15,19 0-15,34 0 16,0 0-16,36 0 16,17 17-16,-52-17 15,70 0-15,-18 0 16,0 0-16,-17 0 16,-36 0-16,-52 0 15,-71 0-15,-18 0 16,-17 0-16,-1 18 156,-17 0-140,0-1-1</inkml:trace>
  <inkml:trace contextRef="#ctx0" brushRef="#br0" timeOffset="64885.61">10653 2081 0,'18'0'47,"35"0"-47,-35 0 15,52 0-15,1 0 16,-1 0-16,18 0 16,1 0-16,-1 0 15,35 0-15,-52 18 16,-1-18-16,-17 0 15,0 0-15,-17 0 16,-1 0-16,0 0 16,-17 0-16,-1 0 62,1 0 141,0-18-187,-1-17-16,1-18 16,17 0-16,-17 18 15,-1-36-15,1 1 16,0-1-16,-18 36 15,17 0-15,1-1 16,-18 19-16,0-1 16,0 36 46,18 70-62,-1 18 16,19 17-16,-19 1 15,1-1-15,-1 1 16,19-1-16,-1-35 16,-17 18-16,-1-35 15,-17-54 1,18 36-16,-18-35 16,35-36 30,-17-52-46,17-1 16,0-52-16,-17-1 16,35-34-16,-35 16 15,-1 19-15,-17 17 16,0 18-16,0 0 16,0 35-16,0 18 15,0-1-15,0 19 16,18 70 31,0 17-32,-1 54-15,1-1 16,17 1-16,-17-36 16,17 35-16,0-17 15,-17-35-15,17-18 16,-17-36-1,-1 18-15,1-17 47,0-53-31,-1 17 0,1-35-16,0-35 15,17-35-15,-17-1 16,-18 54-16,0-19 15,0 1-15,0 35 16,0 18-16,0 17 47,0 54-31,0 34-1,17 36-15,1 0 16,-1 35-16,36 18 15,-35-1-15,0-34 16,-1-36-16,1-17 16,0-1-16,-1-17 15,1-35-15,-18-1 16,17 1 15,19-36 0,-19-35-31,19-17 16,-1-36-16,-17-17 16,-1-18-16,-17 35 15,0 0-15,0-18 16,0 54-16,0-1 16,0 1-16,18 70 78,17 35-63,18 0-15,18 18 16,34 18-16,-16-18 16,52 17-16,17 1 15,19-36-15,17 18 16,-18-18-16,1 1 15,-36-36-15,53 0 16,-53 0-16,-53 0 16,0 0-1,18 0-15,-88 0 16,35-18-16,-36 18 16,1 0 202</inkml:trace>
  <inkml:trace contextRef="#ctx0" brushRef="#br0" timeOffset="91884.97">17673 2222 0,'53'-17'62,"-17"-1"-62,34 1 16,-17 17-16,35 0 15,0 0-15,1 0 16,-1 0-16,35 0 16,-17 17-16,18 1 15,-36-18-15,35 0 16,-17 0-16,-35 0 15,-1 0-15,-17 0 16,-35 0 0,-1 0 124,-17-35-124,0-36-16,0-17 16,0-18-16,0 0 15,0 0-15,0-17 16,0 17-16,-17 53 15,17 35-15,0 1 16,0 34 15,0 72-15,0-1-16,0 35 16,0-17-16,0 53 15,17 0-15,1-36 16,0-70-16,-1 0 15,1-18-15,0-17 16,-1-71 0,1 18-1,-18-36 1,35-35-16,-17 18 0,-1-18 16,1 18-1,-18 18-15,0 17 16,0 0-16,0 17 15,0 19 1,18 17 31,-18 53-31,35 17-16,-17 1 15,-1-18-15,1-18 16,-1 18-16,-17-35 15,0-1-15,18 18 16,0-17-16,-1-53 47,19-18-47,-1-35 16,18-18-16,-18 0 15,0 35-15,-17 1 16,-18 52-1,0 1-15,0 70 63,35 70-63,-17-35 16,0 18-16,-1-18 15,19-17-15,-19-1 16,1-34-16,-1-36 15,1 17 17,35-17-1,-18 0-15,53 0-16,1 0 15,16 0-15,-16 0 16,-19 0-16,-17 0 15,18 18-15,-36-18 16,36 18-16,-54-1 16,1-17-16,17 18 15,0-18-15</inkml:trace>
  <inkml:trace contextRef="#ctx0" brushRef="#br0" timeOffset="111645.02">22982 2258 0,'0'17'16,"0"19"-16,0 34 15,0 1-15,0 17 16,0 0-16,0 0 16,0 1-16,0 34 15,0-35-15,0 0 16,0 1-16,0-36 16,0-1-16,0-34 15,0 0-15,0-1 16,18-17 31,-18-17-32,0-19-15,18-34 16</inkml:trace>
  <inkml:trace contextRef="#ctx0" brushRef="#br0" timeOffset="112557.57">23265 2928 0,'0'0'0,"35"0"16,-17 0 0,17 0-1,-17 0-15,17 0 16,18 0-1,-36 0 1,1 0 15,35-18 1,-35 1-32,-18-1 15,0-17 1,0 17-16,0 1 15,0-1-15,0-35 16,-18 18 0,0-1-1,-17 36 17,17 0-17,-17 0-15,35 18 16,-35 0-16,0-1 15,17 1-15,-17 17 16,-1 1-16,19-19 16,17 1-16,-18 17 15,18-17-15,0-1 16,0 36-16,0-35 16,0 35-16,0-18 15,0 0 1,0 18-16,18-17 15,-18-1 1,35-17-16,-17-1 16,-1-17-1,19 0-15,16 0 16,-34 0-16,35 0 16,-35 0-16,35 0 15,-36-17-15,18 17 16,-35-18-1,0 0 1,0 1-16</inkml:trace>
  <inkml:trace contextRef="#ctx0" brushRef="#br0" timeOffset="113756.95">24235 2928 0,'0'-18'16,"-35"1"46,35-1-62,-18 18 16,0 0 0,1 0-1,-1 0-15,0 0 16,1 0-16,-19 0 16,-17 0-1,18 18-15,18-1 16,-36 1-16,0 0 15,17-1-15,1 19 16,0-36-16,0 17 16,17 1-16,0 0 15,1-1 1,17 1 0,0-1-16,0 19 15,17-1 1,1 0-16,0-17 15,-1 0 1,1-1 0,0-17-16,-1 0 15,1 0 1,17 0-16,0 0 16,-17-17-16,17-19 15,-17 19 1,0-1-16,17 0 15,-18-17-15,1 0 16,-18 0 0,18 17-1,-18 0 1,0 1-16,0-1 16,0 36 140,0 17-156,0 18 15,17 0-15,1-18 16,-18 0-16,0-17 16,18 17-1,-1-17 32,1-18 0,0-18-31,-1 1-16,1 17 15,17-36-15</inkml:trace>
  <inkml:trace contextRef="#ctx0" brushRef="#br0" timeOffset="114982.86">24887 3069 0,'0'0'0,"-17"-17"15,-1 17 1,0-18 15,1 18-15,-1 0-1,1 0 1,-19 0 0,19 0-16,-19 0 15,1 0-15,0 0 16,-18 0-16,18 0 15,-1 18-15,1-18 16,17 0-16,-34 17 16,16 1-16,19 17 15,17-17-15,-18-1 16,0 19-16,1-1 16,17 0-1,0-17 1,0-1-16,0 1 15,0 0-15,17 17 16,1-17-16,17-1 16,1 1-16,16 0 15,1-18 1,-35 0-16,35 0 16,0 0-16,-36-18 15,19-17-15,-19-1 16,1 19-16,17-19 15,-35 1-15,0 18 16,18-36-16,-18 17 16,18-34-16,-18 17 15,0 18 1,0-1-16,0-17 16,0 36-16,0-36 15,0 18-15,0-1 16,0 1-16,0-18 15,0 35 17,0 54 108,0 34-140,0-52 16,17 52-16,-17-34 16,18 17-16,-18-18 15,0 0-15,17 18 16,1-18-16,-18 1 15,18-1 32,-18-17-31,17 17 15,1-35-31,-18 18 0,18-1 16,17-17 15</inkml:trace>
  <inkml:trace contextRef="#ctx0" brushRef="#br0" timeOffset="116151.2">25399 3016 0,'0'-17'46,"0"-1"-46,-18 0 32,1 18-17,-1 0-15,0 0 16,1 0 0,-1 0-16,0 0 15,1 0-15,-1 0 16,-17 0-16,-18 0 15,35 36-15,-17-19 16,0 19-16,-18-19 16,35 1-16,-17 17 15,0-17-15,17-1 16,18 1 0,0 0-1,0-1-15,0 1 31,0 0-15,18-1 0,-1-17-16,1 18 15,0-1-15,17 1 16,-18-18 0,1 0-1,0 0-15,-1 0 16,1 0-1,0 0 1,-1 0 62,-17 18-62,0-1-1,0 1 17,0 17-17,-17-17 1,17 0-16,-36-1 31,36 1-31,-17-18 31,-1 0-15,0 0 0,-17 0 15,18 0-31,-1 0 16,0 0 15</inkml:trace>
  <inkml:trace contextRef="#ctx0" brushRef="#br0" timeOffset="137668.63">25893 14217 0,'0'0'0,"705"0"31,-352 0-31,17 0 16,54 0-16,-1 0 15,0 0-15,-52 0 16,-54 0-16,-52 0 15,-36 0-15,-17 0 16,-36-18-16,-88 1 16,-70 17-16,0 0 15</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28T01:38:16.654"/>
    </inkml:context>
    <inkml:brush xml:id="br0">
      <inkml:brushProperty name="width" value="0.05292" units="cm"/>
      <inkml:brushProperty name="height" value="0.05292" units="cm"/>
      <inkml:brushProperty name="color" value="#FF0000"/>
    </inkml:brush>
  </inkml:definitions>
  <inkml:trace contextRef="#ctx0" brushRef="#br0">5609 11007 0,'0'0'0,"35"0"15,-17 0 1,35 0-16,-36 0 16,1 0-16,35 0 15,0 0-15,-18 0 16,18 0-16,18 0 15,-36 0-15,35 0 16,1 0-16,0 0 16,-19 0-16,1 0 15,18 0-15,-36 0 16,0 0-16,1 0 16,-19 0-1,1 0 1,0 0-1,-1 0-15,1 0 0,17 0 16,18 0 0,-18 0-16,18 0 15,-17 0-15,-1 0 16,0 0-16,0 0 16,1 0-16,-1 0 15,-17 0-15,17 0 16,-17 0-16,17 0 15,18 0 1,-36 0-16,36 0 16,-17 0-16,16 0 15,1 0-15,18 0 16,-36 0-16,0 0 16,-17 0-16,0 0 15,-1 0-15,1 0 16,17 0-1,-17 0-15,35 0 16,0 0-16,0 0 16,0 0-16,17 0 15,1 0 1,-36 0-16,18 0 16,-18 0-16,0 0 15,1 0-15,-1 0 16,36 0-16,-1 0 15,-17 0-15,0 0 16,17 0-16,1 0 16,-18 0-16,-18 0 15,1 0-15,-19 0 16,1 0 0,-1 0-16,1 0 15,0 0 1,-1 0-16,19 0 15,-19 0 1,19 17-16,-19-17 16,1 0-16,35 18 15,-36-18 1,1 0-16</inkml:trace>
  <inkml:trace contextRef="#ctx0" brushRef="#br0" timeOffset="16488.3">22330 4621 0,'0'0'0,"53"36"0,17 34 16,71 71-16,1 0 15,-19 1-15,53 16 16,-17 19-16,-53-54 16,17 18-16,-17-35 15,-18 0-15,-35-36 16,0-17-16,-17 0 16,-1 18-16,0-36 15,-17 0-15,-1-35 16,1 18-16,-18-36 94</inkml:trace>
  <inkml:trace contextRef="#ctx0" brushRef="#br0" timeOffset="17155.41">23494 4815 0,'-18'0'16,"-17"0"30,17 18-46,-34 35 16,-1 0-16,-18 53 16,-35 0-16,0-1 15,-35 36-15,18-17 16,-1 17-16,19 0 16,16-35-16,36-35 15,18-19-15,18-34 16,34-18 93,36 0-93,53-70-16</inkml:trace>
  <inkml:trace contextRef="#ctx0" brushRef="#br0" timeOffset="17638.86">26140 4710 0,'0'52'16,"0"1"0,17 53-16,-17-70 15,18 87-15,0-35 16,17 18 0,-17 17-16,-1-34 15,1-1-15,-18-18 16,17 54-16,1-89 15,0 36-15,-1-1 16,-17-17-16,18 0 16,-18-35-1,0-1 17,18-17-32,-1-35 15,1 0-15</inkml:trace>
  <inkml:trace contextRef="#ctx0" brushRef="#br0" timeOffset="18305.71">27480 4674 0,'0'0'0,"-35"71"31,17-18-31,1 0 0,17-36 16,0 54-16,-18 17 16,18-35-16,0 0 15,0 70-15,18-34 16,17-19-16,18 18 16,-36-70-16,19 17 15,-1 1-15,0-19 16,18-17-1,0 0-15,53 0 16,-71-17-16,18-19 16,-18 19-16,-17-36 15,0 35-15,-1-35 16,-17 0-16,0 18 16,0-36-1,0 1-15,-17-36 0,-19 18 16,1 17-1,0 36-15,35 0 0,-18-1 16,1 19 0,17-19 77,0 1-77</inkml:trace>
  <inkml:trace contextRef="#ctx0" brushRef="#br0" timeOffset="18983.84">29032 3069 0,'-35'106'31,"35"-71"-31,0 18 16,0-18-16,0 18 15,0 0-15,0-35 16,18 17 0,-1-35 15,19 0-15,-19-17-16,19-1 15,-19 18 1,-17-18-16,0 1 15,0-1-15,0-17 16,0-1-16,0 19 16,0-1-1,0 1-15,0-1 0,0-17 16,-17 17 0</inkml:trace>
  <inkml:trace contextRef="#ctx0" brushRef="#br0" timeOffset="45103.3">15522 11077 0,'0'0'0,"105"-35"0,-34 35 16,35 0-16,17 0 16,-17 0-16,18 0 15,-1 0-15,0 0 16,1 0-16,17 18 16,-53-18-16,71 17 15,-71 1-15,36-1 16,-19 1-16,-16 0 15,16-1-15,-16 36 16,16-35-16,-16 0 16,-19-1-16,18 1 15,-17-18-15,52 18 16,-52-1 0,-18 1-16,17-1 15,-34-17-15,34 18 16,-52-18-16,52 18 15,-34-1-15,-19-17 16,19 0-16</inkml:trace>
  <inkml:trace contextRef="#ctx0" brushRef="#br0" timeOffset="70711.28">25893 11165 0,'0'0'0,"0"-17"16,53 17-1,-18-18 1,0 18-16,18-18 16,18 1-16,-18-1 15,17 1-15,1 17 16,52-18-16,-70 18 15,0 0 1,18 0-16,-54 0 0,18 0 16,-17 0-1</inkml:trace>
  <inkml:trace contextRef="#ctx0" brushRef="#br0" timeOffset="81263.64">11870 8343 0,'18'0'16,"17"0"-1,18 0-15,-17 0 16,16 0-16,-16 0 16,-1 0-1,0 0-15,-17 0 16,0 0-16,-1 0 16,1 0-16,-1 0 15,19 0 1,-1 0-16,-17 0 15,35 18-15,-18-18 16,35 0-16,-52 0 16,53 17-16,-54-17 15,19 0-15,34 18 16,-17 0-16,-35-18 16,17 0-16,18 0 15,-36 0-15,19 0 16,-1 0-16</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28T01:42:31.919"/>
    </inkml:context>
    <inkml:brush xml:id="br0">
      <inkml:brushProperty name="width" value="0.05292" units="cm"/>
      <inkml:brushProperty name="height" value="0.05292" units="cm"/>
      <inkml:brushProperty name="color" value="#FF0000"/>
    </inkml:brush>
  </inkml:definitions>
  <inkml:trace contextRef="#ctx0" brushRef="#br0">13370 6085 0,'17'0'47,"19"0"-31,17 0-16,35-35 16,18-18-16,52 36 15,19-36-15,-1 35 16,18 0-16,-53 1 15,-17-1-15,-54 18 16,1 0-16,-18 0 16,0 0-16,-18 0 15,0 0-15,0 0 16,18 0-16,-35 0 16,35 0-16,-18 0 15,18 0-15,18 0 16,-1 0-16,-35 0 15,36 0-15,-18 0 16,-18 0-16,18 0 16,-18 0-16,1 0 15,-1 0-15,18 0 16,-18 0-16,18 0 16,18 18-16,-36-18 15,18 17-15,-36-17 16,1 0-16</inkml:trace>
  <inkml:trace contextRef="#ctx0" brushRef="#br0" timeOffset="36863.73">25452 1976 0,'17'0'94,"1"0"-79,17 0 1,1 0-1,-1 0-15,-17 0 16,-1 0 0,-17-18 15,0 0-31,0 1 16,0-1-16,0-17 15,-17 17-15,-19 0 16,36 1-16,-35-1 15,0 1-15,17 17 16,-17 0 0,17 0-1,1 0 1,17 17 0,0 1-16,0-1 15,0 1 1,0 0-16,17-18 31,1 0-31,-1 0 16,1 0-16,0 0 31,-1 0-15,-17-18 46,-17 18-31,-1 0-15,0 0-16,1 0 31,17 18 0,35-1-15,-35 1 0,18-18-16,-1 0 15,1 0-15,0 0 16,-1-18 0,-17 1 15,0-1-16,0 0-15,0 1 16,0-18-16,-35 35 16,0 0 15,-1 0-15,36 17-1,0 1 1,0-1-16,0 1 15,0 0-15,0 17 32,18-35-1,0 0-15,-1 0-1,1 0 1,-18-18-1,0 1 1,0-1 0,0 0-16,-18 18 62,1 0-46,-1 0-16,0 18 15,18 0 1,0 17 0,18-17-16,17-18 31,-17 0-31,0 0 16,-1 0-1,1 0 1,17 0-16,-17-18 31,-18 0-31,0 1 16,0-1-1,0 0-15,-18-34 16,1 34-16,-1 0 16,-17 1-1,17 17-15,0 0 16,-17 0-1,17 0 1,18 17-16,-17 19 16,17-19-1,0 1-15,0-1 16,0 1 15,0 0-31,17-18 16,1 0-1,0 0-15,-1 0 16,1 0 0,-18-18 31,0-17-16,-35 17-16,17 18 17,0 0-32,1 0 15,-1 0 1,18 18 0,0 17 15,18-35-16,-1 18-15,19-18 32,-19 0-17,1-18 1,-18 0 0,0 1-1,0-1-15,0-17 16,-18 17-1,18 1 1,-17 17-16,-1 0 16,0 0-1,1 17 1,17 1 0,0 17-16,0-17 15,0 35-15,0-36 16,0 1-16,17-18 94,1 0-79</inkml:trace>
  <inkml:trace contextRef="#ctx0" brushRef="#br0" timeOffset="39231">20125 1870 0,'18'-18'15,"-1"18"1,1-18-16,17 1 16,1-1-16,-19 18 15,54 0-15,17-17 16,18-1-16,-53 18 15,70 0-15,18 0 16,36 0-16,-19 0 16,19 0-16,-36 0 15,-18 0 1,1 0-16,-36 0 16,-17 0-16,-19 0 15,1 0-15,36 18 16,-54-18-16,71 17 15,0 1-15,-36-1 16,-17-17-16,18 0 16,-1 0-16,-35 0 15,1 0-15,-19 0 16,1 0 15,0 0-15,-1 18-16,1-18 15,17 18-15,-17-36 63,17-17-63,0-18 16,1 18-16,-1-36 15,0 0-15,0-17 16,-17 35-16,0 0 15,-1 18-15,-17 18 16,18 34 62,0 54-78,-1-18 16,1 35-16,-1 0 15,-17-35-15,18 35 16,0-17-16,-1-18 16,1-36-16,0 1 62,-1-36-62,19-17 16,-19-36-16,19-34 15,-1-1-15,0 18 16,0 17-16,1 18 16,-19-17-16,-17 52 15,36 36 63,-19 52-78,18 36 16,1-18-16,34 18 16,-34 0-16,-1-18 15,0-17-15,-17-1 16,-1-17-16,1-18 16,0-17-16,-1-18 62,1 0-62,0-18 16,-1 1-16,1 17 15,35 0 1,-18 0-16,18 0 16,18 0-16,-1 0 15,-17 0-15,35 0 16,0 0-16,36 0 15,-54 17-15,-17-17 16,18 0-16,-1 18 16,-52-18-1,35 0-15,-35 0 16,17 0-16,18 0 16,-36 0-16,19 0 15,-1 0-15,0 0 16,1 0-16,-19 0 15,18 0-15,-17 0 16,17 0 0,1 0-16,-1 0 15,-17 0 1,17 0-16,0 0 16,-17 0-1,-1 0-15,-17-18 125,0 1-125,0-1 31,0 0-31,0 1 16,0-1 0,0 0 15,0-34-31,0 34 203,18 18-187,17 18-1,-17-18 1,17 35 0</inkml:trace>
  <inkml:trace contextRef="#ctx0" brushRef="#br0" timeOffset="41734.43">25575 2064 0,'0'-18'47,"18"18"-16,0 0-16,34-18 1,-34 18-16,17 0 16,36 0-16,-36 0 0,36 0 15,-1 0 1,1 0-16,17 0 16,0 0-16,0 0 15,1 0-15,-1 0 16,0 0-16,35 0 15,36 0-15,-18 0 16,0 0-16,-17 0 16,-1 0-16,-52 0 15,-36 0-15,-17 0 16,-1 0-16,1-17 125,-18-54-109,0 18-1,0-70-15,0-1 16,0 36-1,0 18-15,0 34 16,0 19-16,0-1 16,0 36 31,18 52-47,17 1 15,-17 17-15,-1-17 16,1-1-16,-18-35 15,18 1-15,-18-19 16,35-17 47,-18-35-63,1 0 15,0-18-15,-1-18 16,1 36-16,0 17 15,-1 1 32,1 34-31,0 36 0,-1 0-16,19 0 15,-1-18-15,-18 1 16,-17-19-16,18 1 47,17-18-32,-35-18 1,36 1-16,-1 17 16,0 0-16,18 0 15,18 0-15,-18 0 16,35 0-16,35 0 15,-17 35-15,-18-35 16,124 18-16,-36-1 16,36 36-16,0-35 15,-18-18-15,70 35 16,-17 0-16,-18 1 16,-52-36-16,34 0 15,1 0-15,-18 0 16,18 0-16,-36 0 15,1 0-15,-1 0 16,-17 0 0,-54 0-16,-16 0 15,-54 0-15,-17 0 16,-1 0-16</inkml:trace>
  <inkml:trace contextRef="#ctx0" brushRef="#br0" timeOffset="43709.85">32313 2170 0,'18'52'109,"-18"-16"-93,17 34-16,-17-34 16,18 34-16,0-17 15,-18-18-15,17 18 16,-17-35-16,0 35 16,0-18-16,0 0 15,0 1-15,0 17 16,0-1-16,0 1 15,0-17-15,0-1 16,18 36-16,-18-54 16,18 36-16,-18-35 15,0-1 1,0 1 125,-18-18-141,0 0 15,-17 0-15,-159 0 31,70 18-31,54-18 16,-18 0-16,17 17 16,54-17-16,17 18 47,35-18-32,35 18-15,54 17 16,17-18-16,18 1 15,-36-18-15,1 0 16,-36 0 0,-53 0-16,-17 0 15,-1 0-15,-17 18 32,-17-18-17,-36 0-15,-53 17 16,-17 1-16,-1 0 15,1-1-15,-36 19 16,35-1-16,1-18 16,17 1-16,71 0 15,17-18 1,71 0 15,35 0-31,36 17 16,-1-17-16,18 0 15,-17 0-15,-1 0 16,-35 0-16,-52 0 16,-19 0-1,1 18-15,-18 0 16,0-1 0,-35 1-1,17-18-15,0 18 16,18-1 46,0 1-30,0 17-17,0-17-15,18 35 16,-18 0-16,18 35 15,-1-18-15,-17 1 16,0 17-16,0 36 16,0-19-16,0 19 15,0-1-15,0 230 32,0-229-32,0-1 15,0 18-15,0 18 16,0-18-16,0 18 15,0-53-15,0 52 16,18 19-16,0-54 16,35 1-1,-36-1-15,1-17 16,-1-18-16,-17-17 0,18 17 16,0-35-1,-1-35-15,-17-1 16,-35-34 31,-18-89-32,-53 0-15,-70-71 16</inkml:trace>
  <inkml:trace contextRef="#ctx0" brushRef="#br0" timeOffset="46256.01">20055 1852 0,'0'18'62,"0"-1"-62,0 19 16,0 17-16,0-18 15,0 18-15,0 0 16,0 0-16,0 17 16,0 18-16,0-17 15,0-18-15,0 0 16,0 0-16,0-18 15,17 35-15,-17-52 16,18 17-16,-18-17 16,0 0-1,0-1 79,-18-17-47,-17 0-47,0 0 16,-36 0-1,36 0-15,-36 0 16,1 0-16,52 0 15,-17 18-15,105-18 63,19 0-63,-1 0 16,70 0-16,-34 0 15,52 0-15,-35 0 16,-52 0-16,-36 0 15,-18 0-15,-123 0 63,17 0-47,-70 18-16,-459 52 31,424-52-31,-1-1 15,54 19-15,70-36 16,18 17-16,35 1 47,53 0-47,17 17 16,18-17-16,71-1 15,-18 36-15,53-18 16,18 1-16,-36-1 15,-52-17-15,-54-1 16,-34 1 0,-36 17-1,0 0 1,-18-17-16,18 17 16,-18-17-16,1 17 15,17-17-15,0-1 16,0 19-1,0-1 1,0-17-16,0 17 16,17 0-1,-17-17 1,18 17-16,-18 0 16,18 18-16,-1 0 15,1 212 16,-18-159-31,0-18 16,0 35-16,0 1 16,0-36-16,-18 53 15,-17-17-15,0-19 16,17-16-16,0 16 16,1-16-16,-1-36 15,1-1-15,17-16 16,0-19-1,17-17 79,1-17-94</inkml:trace>
  <inkml:trace contextRef="#ctx0" brushRef="#br0" timeOffset="48158.12">20072 1852 0,'35'18'156,"-17"-18"-141,0 0 17,17 0-17,-35-18 1,0 0 0,0-17-1,0 18 1,0-1-1,-18 18 17,1 0-32,-19 0 15,19 18-15,-1-1 32,1 1-32,-1-18 15,18 17-15,0 19 31,0-19-31,0 1 16,0 17-16,0-17 16,18 0-16,-1-1 15,18-17 1,1 0 0,-1 0-1,-17 0-15,-1-17 16,1-1-16,0 18 15,-18-35 1,0 17-16,0 0 16,0-17-16,0 0 15,0-18-15,0 0 16,-18 18-16,0-1 16,-17 19-1,17-1-15,1 18 16,-19 0-1,19 0-15,-1 18 16,-17-18-16,17 17 16,1 19-1,-19-1-15,19 0 0,-1-35 16,18 36-16,0 16 16,0-16 15,18-36-31,17 17 15,-17-17 1,17 0-16,0 0 16,0 0-16,1 0 15,17-17-15,-18-1 16,0 0-16,-35 1 16,18-1-16,-1 18 15,-17-17 1,0-19-1,-35 19 17,0 17-1,-18 0-31,18 17 16,-1 1-1,36 0 1,0 17 15,18-35 0,0 0-15,17 0-16,-17 0 16,17 0-16,18 0 15,-53-18-15,17 1 16,1-19-16,0 19 15,-18-1 1,0-17-16,0 17 16,0 0-16,0 1 62,-18 52-46,18-17-16,0 35 15,53 17-15</inkml:trace>
  <inkml:trace contextRef="#ctx0" brushRef="#br0" timeOffset="50318.89">32437 2152 0,'-36'0'63,"-17"0"-48,-35 0-15,-35 0 16,34 0-16,-16 0 16,52 0-16,0 18 15,35-18-15,18 17 16,0 1 0,0-1-1,0 1-15,0 0 16,0 35-16,35-18 15,1 0-15,-1-17 16,0 0-16,-17-18 16,35 0-16,-36 0 15,54 0-15,-36-18 16,-17-17-16,-18-1 16,18 19-16,-1-19 15,-17 19-15,0-1 16,0-17-16,0 17 15,0-17-15,-17 0 16,-19 35 15,19 0-31,-1 0 16,-17 0 0,-1 0-16,1 0 15,18 17-15,-1 1 16,0 17-1,1-35 1,17 18-16,0 17 16,17 0-16,19 1 15,-19-1-15,18-17 16,18-18-16,-35 0 16,35 0-16,-18 0 15,-17 0-15,35 0 16,-18-18-16,-17-17 15,-18-1-15,0 1 16,0 0-16,0-18 16,0 35-16,0 1 15,0-1-15,-36 18 32,-17 0-17,36 0-15,-36 18 16,18 17-16,-1 0 15,36 18-15,0-35 16,0-1 0,53-17 31,-17 0-32,-1-35-15,0 0 0,-35-18 16,18 35-1,-18 1-15,0-1 16,0 0-16,0 1 16,0-1-16,0 0 15</inkml:trace>
  <inkml:trace contextRef="#ctx0" brushRef="#br0" timeOffset="63814.84">6720 11218 0,'0'18'0,"0"0"16,0-1-1,0 1-15,0 0 32,0-1-17,0 1 1,0-1 0,0 1-1,0 0-15,18-1 31,-1-17 16,19 0-31,-19-17 0,-17-19 15,18 19-31,-18-1 15,0 1 1,0-1-16,0 0 16,-18 18 15,1 0-31,-1 0 16,0 0 15,18 36-16,0-1 1,18-35-16,-18 17 16,35 19-16,-17-36 15,0 17-15,17 1 16,-17-18 0,-1 0-16,1 0 15,-18-18 16,0 1-15,0-19 0,0 19-16,-35-1 15,35 1 1,-18-1-16,0 18 31,1 0-15,-1 0-16,18 18 31,0-1-15,0 1-16,18-18 78</inkml:trace>
  <inkml:trace contextRef="#ctx0" brushRef="#br0" timeOffset="66022.39">13370 11218 0,'17'0'47,"-17"18"-15,0 0-32,0-1 15,18 19 1,0-1-1,-1-35 1,1 0 15,0 0 16,-18-35-31,0 17-1,0-17 1,-18 17-16,-35 0 31,35 18-31,-17 0 16,0 0-16,17 0 16,1 0-1,-1 0 16,18 36-15,0-19 0,35-17-1,-17 18-15,-1-18 16,19 0 0,-1 0-1,0 0-15,-35-18 16,18 18-1,-18-17 1,0-19 15,-18 36-15,-17 0 0,17 0-1,1 0-15,17 36 63,17-36-32,1 0-15,17 0-16,-35-18 15,18 18 1,-18-18-16,0 1 15,0-1-15,0 0 16,0 1-16,0-1 16,0 36 62,0-1 0</inkml:trace>
  <inkml:trace contextRef="#ctx0" brushRef="#br0" timeOffset="97678.98">9383 13511 0,'53'0'31,"0"0"-15,36 0-16,-19 0 16,1 0-16,17 0 15,-18 0-15,-17 0 16,0 0-16,-18 18 15,-17-18 126,17 0-125</inkml:trace>
  <inkml:trace contextRef="#ctx0" brushRef="#br0" timeOffset="99694.54">11165 13370 0,'18'-17'31,"-1"17"-15,1 0-16,35 0 15,-18 17 1,18 1-16,-18-18 16,-35 18-16,18-18 15,17 17-15,0-17 16,18 18 0,-35-1-16,0-17 15,-1 0-15,1 0 16,17 18-16,-17-18 15,17 0 1,-17 0-16,-1 0 31,1 0-15,17 18-16,-17-18 16,0 0-1</inkml:trace>
  <inkml:trace contextRef="#ctx0" brushRef="#br0" timeOffset="118790.12">17021 12665 0,'0'-36'47,"35"36"-31,0-17-1,-17-1 1,17 18 0,1 0-16,-19 0 15,1 0-15,-1 0 16,1 0-16,0 0 15,-1 0-15,1 0 16,0 35 0,-1-17-16,-17 0 15,0 17 1,0 0 0,0-17-16,0 0 15,0 17 1,0-18-1,0 19-15,-17-19 16,-1 1 0,0 0-16,18-1 15,-35 1-15,0 0 16,17-1-16,1-17 16,-19 18-16,19-1 15,-1-17 16,-17 0-31,35 18 16,-18 0 31,0-18-31,1 17 30,17 1 17,0 0-47,35-18-16,18 17 15,-18-17-15,36 18 16,-18-18-16,35 18 15,0-1-15,-35-17 16,18 0-16,17 0 16,-35 0-16,17 0 15,1 0-15,-18 0 16,-18 0 0,0 0-16,18 0 15,-35 0 1,-1 0-16</inkml:trace>
  <inkml:trace contextRef="#ctx0" brushRef="#br0" timeOffset="-202377.84">7496 10178 0,'0'-18'15,"-17"-17"1,-19 17-16,19 0 15,-36 1-15,0-18 16,0-1-16,18 19 16,-18-1-16,0 0 15,0 1 1,35 17-16,-17 0 0,-18 0 16,35 0-1,-17 0-15,-18 17 16,53 1-16,-17 0 15,-1 35-15,18-18 16,0 0-16,0 18 16,0 0-16,0 17 15,35-34-15,-17-1 16,0-17-16,17-1 16,0-17-16,36 0 15,-18 0-15,70-17 16,-35-36-16,18 17 15,0 1-15,0-35 16,-53 17-16,-18 17 16,0-16-16,-17-1 15,-1 0-15,-17 35 16,0 0 0,0 1-16,0 34 78,0 19-63,0-1 1,0 18-16,0 0 16,0-18-16,0 36 15,0-18-15,0-36 16,0 36-16,0-18 15,18-17 32,0-18-31,35 0 0,-36 0-16,54-18 15</inkml:trace>
  <inkml:trace contextRef="#ctx0" brushRef="#br0" timeOffset="-200714.59">12488 10001 0,'0'0'0,"0"18"31,0 35-31,0 0 16,0-18-16,0 36 15,0-1-15,0-17 16,0 18-16,0-1 15,0 1-15,0-36 16,0 18-16,0-18 16,0-17-1,0-1-15,17-34 94,1-18-78,0-1-16,-1-17 15,1 0-15,0 18 16,-18-18-16,35 18 16,-17 17-16,-18 1 15,17-19 1,1 36 46,17 0-46,-17 18 0,-1 0-1,1-18-15,0 17 31,-18 1 1,-36-18-17,19 35 1,-1-17-16,-17-1 16,0 1-16,-18 0 15,0-1 1,17 1-16,-16 0 15,-1-1-15,17 1 16,19 0-16,-1-18 16</inkml:trace>
  <inkml:trace contextRef="#ctx0" brushRef="#br0" timeOffset="-198481.63">14604 10231 0,'-17'-18'78,"-1"18"-62,-17-35-16,17 17 16,-17 0-16,17 18 15,-35-17-15,36 17 16,-19 0-16,1 0 16,0 0-1,0 0-15,17 0 16,18 17-1,0 19-15,0-19 16,0 1-16,0 0 16,0 17-16,35-18 15,-17 1-15,0-18 16,-1 0 0,18 0-16,1 0 15,-19 0 1,1 0-16,35 0 15,-35 0 1,17-18-16,-35 1 16,17-1-16,-17 1 62,18 17 32,-18 17-78,18 36-1,-18-35-15,17 17 0,1 0 16,-18 1-16,18-19 15,-1 18 32,1-17-15,-18 0-32,18-18 15,17 0 1</inkml:trace>
  <inkml:trace contextRef="#ctx0" brushRef="#br0" timeOffset="-197154.58">16403 9807 0,'0'0'0,"18"0"0,0 35 15,-1-17-15,1 17 16,-18 1-16,18 17 16,-1-18-16,1 18 15,0 0-15,-1 0 16,-17-36-16,18 54 16,-1-36-16,1-17 15,0 17 1,-18-17-16,0-1 15,17-17 48,1-17-47,-18-1-16,0-17 15,18-1 1,17 19-1,-17 17 17,34-18-32,-34 18 15,17 0 1,-17 0 0,17 0-1,-17 0-15,-18 35 16,18 1-1,-18-19 1,0 19 0,0-19-1,0 1-15,-36-18 32,-70 0-1,54 0-31,-19 0 0,18 0 15,-17-18-15,-1 1 16,53 17-16,-17 0 16,-18-18-16,53 0 15,-17 18 48,-1 0-1</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28T01:45:37.886"/>
    </inkml:context>
    <inkml:brush xml:id="br0">
      <inkml:brushProperty name="width" value="0.05292" units="cm"/>
      <inkml:brushProperty name="height" value="0.05292" units="cm"/>
      <inkml:brushProperty name="color" value="#FF0000"/>
    </inkml:brush>
  </inkml:definitions>
  <inkml:trace contextRef="#ctx0" brushRef="#br0">12100 7973 0,'-18'17'0,"18"1"16,0 0-16,0 17 15,0 0-15,0-17 16,0 0 15,0 17 1,18-18-32,-1-17 15,19 0 1,-19 0-1,19 0-15,-19-17 16,-17-18 0,0 17-1,0 0 1,0-35-16,-17 36 16,-19-19-16,-17 1 15,-17-18-15,-1 18 16,-35 17-16,71 1 15,-18 17-15,18 0 16,0 0-16,-18 0 16,35 35-16,18 0 15,0 18 1,0-18-16,0 36 16,18-18-16,17 0 15,0-36-15,1 19 16,34-19-1,-17-17-15,18 0 16,-18 0-16,17 0 16,1 0-16,-36-17 15,0-1-15,-17 0 16,-1-17-16,-17 18 16,0-1-16,0-17 15,0 17-15,0-17 16,0 17-16,0 0 15,0 1-15,-17 17 32,-36 0-32,35 17 15,-35 1-15,0 0 16,1-1-16,34 1 16,-17 17-16,17 1 15,18-19 1,0 1-1,18-1 1,-1-17 0,19 0-16,-19 0 15,54 0-15,-36-17 16,0-18-16,-17 17 16,0 0-1,-1-17-15,-17 17 16,0 1-1,0-1-15,0-17 16,-53 35 0,18 0-1,0 0-15,-18 0 16,18 17-16,17 1 16,0 0-1,18 17 48,18-35 93</inkml:trace>
  <inkml:trace contextRef="#ctx0" brushRef="#br0" timeOffset="2511.17">12188 7955 0,'0'0'16,"53"-18"-1,-36 18 1,19 0-1,-1-17-15,0 17 16,18-18-16,-35 18 16,35-17-16,-36 17 15,1 0-15,35 0 16,-18 0-16,1 0 16,-1 0-16,18 0 15,-18 0-15,36 0 16,-1 0-16,18 0 15,18 0-15,18 0 16,52 0-16,-17 0 16,17 0-16,0 0 15,1 0-15,-1 0 16,-35 0-16,-17 0 16,-36 0-16,-17 0 15,-19 0 1,-34 0-16,17 0 0,1 0 15,-19 0 1,19 0 0,-1 0-16,18 0 15,17 0 1,1 0-16,17 0 16,-35 0-16,0 0 15,0 0-15,-18 0 16,0 0-16,1 0 15,34 0-15,-52 17 16,17-17-16,36 0 16,-18 0-16,17 0 15,-17 0-15,0 0 16,0 0-16,0 0 16,17 0-16,-34 0 15,34 0-15,1 0 16,-18 0-16,0 0 15,-1 0-15,-34 0 16,0 0-16,-1 0 63,1 0 30,0 0-93,17 18 16,0-1-16,-17-17 16,-1 0-16,36 0 15,-35 0-15,0 0 16,-1 0-16,1 0 15,0 0 17,-1 0-32,1 18 15,-1 0-15,19-18 16,-19 0 0,1 0-1,-18 17 188,-18 1-187,18 0 0,0-1-1,0 19-15,0-19 16,0 19-1,0-1-15,0-18 16,0 1-16,18 0 16,0-18-16,-18 17 15,17-17 17,1 0-17,-18-17-15,18-19 16,-18 1-1,0 0-15,0 0 16,0 17-16,0-35 16,0 35 15,-18 18 0,-17 0-15,17 0-16,0 18 15,-17 0-15,17-1 16,1 1 0,17 0-1,0-1-15,0 19 16,17-19 0,1 1-1,0-18-15,-1 0 16,19 0-16,-1 0 15,18 0 1,-35-18-16,-18-17 31,0 17-31,0 1 16,0-36-16,-18 53 16,0-18-16,18 0 15,-35 18 1,17 0-16,1 0 31,-19 0-31,1 18 16,17 0-16,18-1 47,0 19-47,18-19 15,0 1 1,17 0-16,18-1 15,-18 1-15,1-18 16,-19 0 0,18 0-1,1 0-15,-36-35 16,0 17 0,0-17-16,0-1 15,0 1-15,-18 0 16,-17 35 15,17 0-31,-17 0 16,-36 0-16,36 17 15,0 19-15,-1-19 16,1 1-16,18 17 16,17-17-1,17 0 32,1-18-47,35 0 16,0-18-16,-18 18 15,-17-18 1,-18 1 0,0-1-16,0 0 109</inkml:trace>
  <inkml:trace contextRef="#ctx0" brushRef="#br0" timeOffset="6642.6">11818 16387 0,'0'0'0,"-18"0"15,0 0-15,18 17 32,0 18-32,18-17 15,0-18-15,-1 35 16,-17-17-16,35-18 15,-17 18-15,17-1 16,-17-17-16,0 0 16,17 0-16,-17 0 15,-1 0-15,1 0 16,17 0-16,-35-17 16,0-1-1,18-35-15,-1 18 16,1-36-16,-18 36 15,0 0-15,0-18 16,0 17 0,0 19-16,0-1 0,0 1 15,-18 17 17,1 0-32,-1 0 15,-35 0-15,18 17 16,0 18-16,17-17 15,0 0-15,1 17 16,17-17-16,0-1 16,0 19-16,0 17 15,0-18-15,17 0 16,1 0-16,-18-17 16,35 0-16,-17-1 15,0-17-15,-1 0 16,18 0-16,-17 0 15,17 0-15,1 0 16,-36-17-16,17 17 16,1-36-16,-18 19 15,0-1-15,0-17 16,0 0-16,-18 17 16,1-17-1,-1 17-15,-17 0 0,-1 1 16,19 17-1,-18 0-15,-18 0 16,35 0-16,0 0 16,-17 0-16,0 17 15,0 1-15,17 17 16,18-17-16,0 17 16,0 0-16,0 18 15,0-35-15,0 0 16,0 17-16,18-17 15,-1-1-15,18 1 16,1-1-16,-19-17 16,19 0-16,-1 0 15,-17 0-15,34 0 16,-16-17-16,-36-1 16,17 1-16,1-1 15,-18 0 79,-18 18-78</inkml:trace>
  <inkml:trace contextRef="#ctx0" brushRef="#br0" timeOffset="8799.62">16880 16369 0,'0'0'16,"-18"0"-16,0 18 0,-17-18 15,35 17 1,-18 18 0,18-17-1,0 0 1,0 17 0,0-17-1,0-1-15,18 1 16,17 17-16,-17-35 15,0 0-15,-1 0 16,1 0 0,17 0-16,-17-17 15,0-1 1,-18-17 0,0 17-1,0 0 1,0-17-16,0 0 15,-18 17-15,18 1 16,-18 17 0,1 0-1,-1 0 1,0 0 0,1 0-1,-1 0-15,0 17 16,1-17-16,17 18 0,0-1 31,0 1-15,0 0-16,0 17 15,0 0-15,17 1 16,19-1-16,17 0 16,-18-17-16,18-1 15,-18 1-15,-17-18 16,-1 0-16,1 0 15,0 0-15,-1 0 32,-17-18-17,0-17-15,0 17 16,0-17-16,0 18 16,0-1-16,-17 0 15,-1 1-15,0 17 16,1 0-1,-19 0-15,19 0 16,-18 0-16,-1 0 16,19 0-16,-19 0 15,19 0-15,-1 17 16</inkml:trace>
  <inkml:trace contextRef="#ctx0" brushRef="#br0" timeOffset="12678.98">11200 8608 0,'-17'-18'62,"-19"0"-46,1 1-16,17-1 16,1 1-16,-19-1 15,1 18-15,-18 0 16,-17 0-16,-1 0 16,1 18-16,17 17 15,17-18-15,-16 1 16,-19 0-16,36 17 15,17 0-15,-17 1 16,-1-1 0,19 0-16,-1 0 0,1-17 15,17 0 1,0-1-16,0 1 16,0 17-16,0-17 15,0 17 1,35-17-1,-18-18 1,19 0-16,-1 0 16,-17 0-16,-1 0 15,1 0-15,0 0 16,-1 0-16,1 0 16,0-18-16,17 1 15,-18-1-15,19 0 16,-1 1-16,0-1 15,-17 0-15,0-17 16,-1 35-16,1-18 16,-18 1-1,0-1 1,17 1 0,1-1-16,0 18 15,-18-18 1,0 1-1,17-1 1,-17 0 15,18 1 16,0 34 16,-1 19-48,1 34-15,0 36 16,-1-18-16,1 18 16,17 17-16,-17 1 15,-18-36-15,0 0 16,17 1-16,1-19 15,0-35-15,-1-52 110</inkml:trace>
  <inkml:trace contextRef="#ctx0" brushRef="#br0" timeOffset="14433.55">10495 14728 0,'0'0'0,"0"71"0,0 0 16,0-1-16,0 18 15,0 1-15,0-1 16,0-18 0,0-17-16,0 18 15,0-18-15,0-36 16,0 36-16,0 0 15,0-18-15,0-17 16,-18 35-16,18-35 16,0 17-16,-18 18 15,18-36-15,0 1 16,0 0-16,0-36 62,0-52-62,18 34 16,0 1-16,-18 0 16,0-1-16,17-34 15,-17 35-15,18-1 16,0 19-16,-1-19 16,19 19-16,-36-19 15,17 36-15,18-17 16,1 17-1,-1 0-15,-17 0 16,35 0 0,-18 17-16,0 1 15,0 0-15,1-18 0,-1 17 16,-35 1 0,18 0-16,-18-1 15,0 1 1,0 0-16,0 17 15,0-18-15,0 1 16,-18 0-16,18-1 16,-35 1-1,17-18-15,0 0 16,-52 0-16,17 0 16,0 0-16,-18 0 15,-17 0-15,18 0 16,17 0-16,0 0 15,0 0-15,35 0 16,1 0-16,-1 0 16,0 0 15,36 0 125,0 0-140,17 0-16,0 0 15</inkml:trace>
  <inkml:trace contextRef="#ctx0" brushRef="#br0" timeOffset="17014.71">18079 8731 0,'-18'-17'47,"-34"-1"-32,16 18 1,1 0 0,0 0-16,-1 0 15,1 0-15,0 0 16,-36 0-16,36 18 15,17 17-15,-17 0 16,17-17-16,18 17 16,0 0-16,0 1 15,0-1 17,36 0-32,-19-17 15,19-1 1,-1-17-16,-17 0 15,35 0-15,17 0 16,-52 0-16,17-17 16,0-1-16,1 1 15,-19-1-15,1 0 16,-1 1-16,-17-1 16,18 0-1,-18 54 63,18 34-62,-1-17 0,1-18-16,-18 1 15,18 34-15,-1-35 16,-17 1-16,0-1 15,0-17 1,18 17-16,-18-17 16,0-1-1,18 19 1,-1-19-16,-17 1 16,18 35-16</inkml:trace>
  <inkml:trace contextRef="#ctx0" brushRef="#br0" timeOffset="18591.93">17197 15540 0,'0'35'16,"18"36"-16,-1-1 15,-17-52-15,0 35 16,0 0-16,0-18 15,0 0-15,0 18 16,0-35-16,0 17 16,0-17-1,0-1-15,0 1 16,18-18 109,-18-35-94,18-1-31,-1 36 16,1-17-16,0-18 15,-1 35-15,1-18 16,17 18 47,-17 18-63,-1-18 15,19 17 1,-19 1-16,1-1 15,0 19-15,-18-19 16,0 1 31,0 17-16,0-17-15,-18-18-16,-17 18 15,-1-18-15,-34 0 16,-18 0-16,0 0 16,-1 0-16,19 0 15,17 0 1,35 0-16,1 0 16,-1-18 30,0 18-30,1-53-16,-19 0 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28T01:47:27.008"/>
    </inkml:context>
    <inkml:brush xml:id="br0">
      <inkml:brushProperty name="width" value="0.05292" units="cm"/>
      <inkml:brushProperty name="height" value="0.05292" units="cm"/>
      <inkml:brushProperty name="color" value="#FF0000"/>
    </inkml:brush>
  </inkml:definitions>
  <inkml:trace contextRef="#ctx0" brushRef="#br0">12417 11624 0,'0'0'0,"-70"-18"0,-1 1 16,36 17 0,17 0-16,1 0 46,-36 0-46,17 0 16,-17 0-16,-17 0 16,-18 0-16,0 0 15,-1 0-15,19 17 16,-1-17-16,-17 18 16,35 0-16,-17-1 15,17 19-15,-18-1 16,36-18-1,-18 36-15,-35 18 16,17-18-16,1 0 16,17 0-16,-35 0 15,17 0-15,0 17 16,19-17-16,-1 0 16,0-35-16,0 34 15,17 1-15,36 0 16,-35 18-16,18-18 15,-1 0-15,18 53 16,0-1-16,0 19 16,0-1-16,0 54 15,18-54-15,-1-17 16,18-18-16,36 18 16,-36 0-16,36-18 15,-1 0-15,36 0 16,0 1-16,0-19 15,53 1-15,-18 17 16,-18-17-16,1-1 16,34-17-16,1 0 15,0-35-15,-18-1 16,18 18-16,-36-35 16,1 0-1,-18 0-15,17-17 16,-17-1-16,-36-17 15,1 0-15,-1-1 16,36-17-16,-17-35 16,-19 18-16,18-19 15,-35-16-15,-35 16 16,-1-16-16,1 16 16,-18 19-16,0-54 15,-18 19-15,-17-1 16,18 18-16,-19-18 15,-17 18-15,18-18 16,0 0-16,-18 18 16,18-18-16,-1 0 15,1 18-15,-18-18 16,18 0-16,-18 36 16,18-36-16,-18 70 15,17-52-15,-16 53 16,-37-36-1,19 36-15,-36-18 0,35 18 16,1-36-16,-1 36 16,1 17-1,17 1-15,0-1 16,35 1-16,1-1 16,-1 18-16,-17-18 15</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28T01:48:11.526"/>
    </inkml:context>
    <inkml:brush xml:id="br0">
      <inkml:brushProperty name="width" value="0.05292" units="cm"/>
      <inkml:brushProperty name="height" value="0.05292" units="cm"/>
      <inkml:brushProperty name="color" value="#FF0000"/>
    </inkml:brush>
  </inkml:definitions>
  <inkml:trace contextRef="#ctx0" brushRef="#br0">8943 15258 0,'0'53'47,"0"52"-47,17 19 16,-17-36-16,0 71 15,-17 52-15,-1-17 16,-17 18-16,-1 0 16,19-36-16,17-52 15,0-36-15,0-18 16,0-34-16,17-89 62,1 0-62,-18 18 16,18-71-16,17 18 16</inkml:trace>
  <inkml:trace contextRef="#ctx0" brushRef="#br0" timeOffset="550.1">9595 15610 0,'0'36'47,"0"17"-32,0 0 1,0 35-16,0 18 16,0 246-1,0-193 1,0-71-16,0 36 15,0-36-15,0-35 16,0 17-16,0-17 16,0-17-16,0 17 15,18-36 17,-1-52-17,1-18 1,0-18-16,-18 1 15,53-1-15</inkml:trace>
  <inkml:trace contextRef="#ctx0" brushRef="#br0" timeOffset="1269.93">10142 16069 0,'0'-18'15,"-18"18"-15,-17 36 16,-36-19-16,1 19 16,-36-1-16,-17 0 15,17 36-15,-18-36 16,18 18-16,36-18 16,17-17-16,35-18 15,1 17-15,34-17 94,89 18-78,18 0-16,17 17 15,18 0-15,-1 18 16,-17-35-16,-17-1 15,-18 19-15,-36-19 16,-17 1-16,-35-18 47,17 18-31,0-1-1,-17-17 16,-18 18 16,18-18 0</inkml:trace>
  <inkml:trace contextRef="#ctx0" brushRef="#br0" timeOffset="1824.05">11923 15699 0,'0'17'47,"0"54"-47,0-18 16,0 0-16,0 35 15,0 0-15,-17 35 16,17-52-16,0 17 15,0 0-15,0 1 16,0-19 0,0 1-16,0-18 15,0 17 1,0-35-16,-18-17 16,18 0-1,0-1 16,-18-17-31,-17-17 16,-53-36-16,17 0 16</inkml:trace>
  <inkml:trace contextRef="#ctx0" brushRef="#br0" timeOffset="2222.51">11624 16263 0,'0'0'0,"17"0"31,1 0-15,-1 0-16,36 0 15,-35 0-15,0 0 16,-1 0-16,1 0 16,0 0 46,-1 0-62,1 0 16</inkml:trace>
  <inkml:trace contextRef="#ctx0" brushRef="#br0" timeOffset="2862.5">11694 16263 0,'53'0'47,"18"-18"-32,17 1-15,70-1 16,-34-17 0,-1 17-16,-34 1 15,-19-1-15,-17 0 16,-35 18-16,-1 0 16,-17-17 77,-88 17-93,-124 0 16,-105 0-16</inkml:trace>
  <inkml:trace contextRef="#ctx0" brushRef="#br0" timeOffset="3641.35">4057 15593 0,'35'17'47,"-17"36"-47,-1 18 15,1-1-15,-18-17 16,0 36-16,0-1 16,0 18-16,0-18 15,-18 35-15,18-70 16,-17 53-16,17-71 16,-18 36-16,18-36 15,0 0-15,0 1 16,0-19-16,18-52 62,-1 17-46,1-35-16,17 1 16,-17-19-16,-18 36 15</inkml:trace>
  <inkml:trace contextRef="#ctx0" brushRef="#br0" timeOffset="4774.81">4127 15769 0,'-17'0'31,"17"-17"-15,17-1-16,19 0 15,-1 1-15,18-1 16,0 0-16,17 1 16,36-1-16,-18 18 15,0 0-15,-17 0 16,17 0-16,-70 0 16,17 35-16,0-17 15,1 0-15,-36 17 16,0-17-16,17 34 15,-17 1-15,0 18 16,0-36-16,0 18 16,0 18-16,-17-54 15,-19 19 1,-34-1-16,17 0 16,-18-17-16,18-18 15,1 0-15,-37 0 16,19 0-16,17 0 15,0 0-15,18 0 16,17 0-16,0 17 78,18 1-62,36 0-1,-1 17-15,18 18 16,17 0-16,-17 0 16,18 0-16,-18 0 15,-18-18-15,0 0 16,-17 0-16,0-17 16,-18 0-1,0 17-15,17-35 78,1 0-46,0-35-17,-1 17 1</inkml:trace>
  <inkml:trace contextRef="#ctx0" brushRef="#br0" timeOffset="5734.68">5503 16528 0,'-18'0'16,"1"0"0,-1 0-1,1 0 1,-1 17-16,0 1 15,1 0 1,-1-1-16,0 18 16,18-17-1,0 0 1,0 17-16,0 0 16,0 18-1,18-35 1,17-1-1,1 1-15,-19-18 16,18 0 0,-17 0-1,17 0-15,1 0 16,17-18 0,-36 18-16,-17-17 15,18-1-15,17 18 16,-35-35-16,0 17 15,18-17-15,-18 17 16,17-17-16,-17 70 109,0-17-109,0 17 16,0 1-16,0-1 16,18 18-16,0-18 15,-1-17-15,-17-1 63,18-17-1,0 0-62,-1-35 16,-17 17-16</inkml:trace>
  <inkml:trace contextRef="#ctx0" brushRef="#br0" timeOffset="6992.52">6032 16404 0,'18'0'47,"0"53"-31,-18 0-16,0-35 15,17 35-15,-17-18 16,18 35-16,-18-52 16,17 35-16,1 0 15,0-18 1,-18-17-16,17-1 16,1-17 77,17 0-77,-35-17-16,36-1 16,-1 0-16,-18 18 15,36-17 1,0 17-16,35-18 15,-17 1-15,-18 17 0,0 0 16,17 0-16,-17 0 16,36 0-16,-72 0 15,1 0 1,-1 0 0,-17 17-1,0 1 1,0 17-1,0-17-15,0-1 16,0 19 0,0-19-16,0 1 15,-17 0-15,-1-1 16,-17 1-16,0 0 16,17-18-16,-17 17 15,17-17 1,0 0 15,1 0-15,-1 0-16,-17 0 15,0 0-15,17 0 16,-17 0-16,17 0 16,-17 0-16,17 0 15,0 0 48,1 0-48,-1 0-15,-17 0 16,17 0 0,1 0-1,-36-17-15,35 17 16,0 0-1,1 0 64,-18 0-1</inkml:trace>
  <inkml:trace contextRef="#ctx0" brushRef="#br0" timeOffset="7719.06">7549 16334 0,'18'0'31,"-1"0"-16,19 0-15,-1 0 16,-17 0-16,17 0 16,-18 0-16,19 0 15,-19 0-15,1 0 16,0 0-16,-1 0 16</inkml:trace>
  <inkml:trace contextRef="#ctx0" brushRef="#br0" timeOffset="8269.9">7602 16581 0,'18'0'47,"17"0"-32,-17 0-15,-1 0 16,1-18-16,-1 18 16,1-18-1,0 1 1,-1-1 15</inkml:trace>
  <inkml:trace contextRef="#ctx0" brushRef="#br0" timeOffset="11846.28">13458 16087 0,'18'-18'31,"-1"-17"-15,18 17-16,-17-17 16,17 17-16,1-17 15,-1 0-15,0 17 16,0 18-16,18 0 15,-35 0-15,35 0 16,0 0-16,0 18 16,-36 17-16,19 18 15,-1-18-15,-17 36 16,-1-1-16,-17-17 16,0 35-16,0 36 15,-35-36-15,-18 18 16,-35 0-16,17-1 15,-35-16-15,18-19 16,-18 1-16,36-18 16,17 0-16,18-18 15,35-17-15,-18-18 32,36 17-1,35 1-31,-36-18 15,71 0-15,71 0 16,-18 0-16,36 0 16,-1 0-1,-17 0-15,-18 0 16,-53 0-16,-35 0 16,-18 0-16,-17 0 78,-18-53-63,0-35-15</inkml:trace>
  <inkml:trace contextRef="#ctx0" brushRef="#br0" timeOffset="12361.04">14710 15893 0,'0'35'31,"0"18"-31,0 35 15,0 35-15,0 36 16,-35-18-16,17 18 16,1 17-16,-1-17 15,-17-18-15,35-17 16,0-36-16,0-17 16,0-1-16,0-17 15,0-18-15,0-17 16,17 0 15,1-18-15,0-36-16,-1 19 15,1-54-15,0 1 16,17-1-16</inkml:trace>
  <inkml:trace contextRef="#ctx0" brushRef="#br0" timeOffset="13302.74">15204 16298 0,'0'0'0,"-70"18"0,-1 17 15,-35 1-15,-35 16 16,-18-16-16,36 34 15,-36 1-15,18-18 16,17 17-16,19-34 16,34-19-16,53 1 15,1-1-15,34 19 78,19-36-78,34 17 16,54 36-16,35-35 16,-18-18-16,17 0 15,54 18-15,264 70 32,-352-53-32,-18-17 15,-71-1-15,-18-17 16,1 0-16,0 0 62,-1 0-62,1 0 47,0 0-31,-1 0-1,54 0-15</inkml:trace>
  <inkml:trace contextRef="#ctx0" brushRef="#br0" timeOffset="13856.17">17462 15610 0,'17'18'47,"1"70"-47,-18 18 16,18 35-16,-1 18 15,1-18 1,17 53-16,0-53 0,-17-17 16,-18-19-1,0 37-15,0-54 16,18 35-16,-1-52 16,-17-18-16,0-36 15,0 1-15,0 0 16,0-36 62</inkml:trace>
  <inkml:trace contextRef="#ctx0" brushRef="#br0" timeOffset="14325.99">17021 16598 0,'0'0'0,"17"0"16,1 0-1,0 0 1,-1 0-16,36 0 15,0 0-15,35 0 16,1 0-16,34 0 16,-35 0-16,36 0 15,-36 0-15,-53 0 16,18 0-16,-35 0 16,-1 0 46</inkml:trace>
  <inkml:trace contextRef="#ctx0" brushRef="#br0" timeOffset="15278.51">18732 15769 0,'0'0'0,"53"-17"0,-36-1 15,36-17-15,18 17 16,-1 18-16,36 0 15,18 0-15,-36 0 16,35 0-16,-35 0 16,1 0-1,16 0-15,-87 18 16,0 17 0,-18 0-1,0 36 1,-36-54-16,1 19 15,-35-1-15,-36 18 16,0-18-16,18 0 16,-18-17-16,35 0 15,54-18-15,-1 0 16,0 0-16,36 17 62,35 1-46,0 0-16,70-1 16,-17 18-16,18 18 15,-54-17-15,18-1 16,-70-17-16,0 35 16,-1-18-16,-17 0 15,0-17 1,0 35-16,0-18 15,-17 35-15,-19-34 16,1 17-16,-18 17 16,18-17-16,-18 0 15,18 0-15,-18-18 16,18-17-16,-18 0 16,53 17-16,-18-18 15,-17-17 16,-53-70 1,52 52-32,19 18 15,34 0 48</inkml:trace>
  <inkml:trace contextRef="#ctx0" brushRef="#br0" timeOffset="15878.46">20619 15593 0,'0'0'0,"0"35"15,0 36-15,0 17 16,0 0-16,0 0 0,0 36 16,18-1-1,-18-35-15,0 36 16,17 17-16,1-18 16,0-17-16,-1-18 15,1 18-15,-18-88 16,17 52-16,1-34 15,0-19 32,-18-34-15,0-36-32</inkml:trace>
  <inkml:trace contextRef="#ctx0" brushRef="#br0" timeOffset="16702.65">21448 16140 0,'0'0'0,"-124"35"15,72-35 1,-19 17 0,18 1-16,-317 53 31,264-54-16,35 1-15,36-18 16,0 18-16,35-1 125,53 1-94,-36 17-31,19-35 16,-1 35-16,18 1 16,0-1-16,-36 0 15,19 1-15,17-19 16,-18 18-16,18 1 15,-36 17-15,36-18 16,-17 18-16,16-36 16,1 36-16,0-17 15,-35-19-15,0 1 16,-1-18 46,1 0-46</inkml:trace>
  <inkml:trace contextRef="#ctx0" brushRef="#br0" timeOffset="17614.34">22594 16051 0,'0'0'0,"36"0"0,-1-17 16,0-1-16,36 18 16,52-18-16,1 1 15,-36 17-15,53 0 16,-17 0-16,17 0 15,53 0-15,-71 35 16,-35-35-16,36 18 16,-71-1-16,-36-17 31</inkml:trace>
  <inkml:trace contextRef="#ctx0" brushRef="#br0" timeOffset="18064.34">23053 16228 0,'0'17'47,"35"-17"-47,53 0 16,1 0-16,122 18 15,1 35-15,0-35 16,-18-1-16,17 36 16,-52-35-16,-88-1 15,-18 1-15,-36-18 78,1 0-62,-1 0-16</inkml:trace>
  <inkml:trace contextRef="#ctx0" brushRef="#br0" timeOffset="18945.06">26210 15346 0,'-17'0'16,"-54"0"0,53 35-16,-34 0 15,-19 18-15,18 0 16,0 18-16,-35 35 15,53-1-15,-18-16 16,35 16-16,0-16 16,18-19-16,0 36 15,36 0-15,17-36 16,-18 1-16,0-18 16,53 17-16,18-17 15,-18-35-15,71 0 16,-71-18-16,36 0 15,-18 0-15,17 0 16,1 0-16,-19-18 16,-69-17-16,-1-1 15,-17 19-15,-18-18 16,0-36 0,-36 0-16,1 1 0,0-1 15,-1 18-15,-16 0 16,-19 18-16,0 0 15,1 0-15,-1 17 16,18 18-16,1 0 16,-54 0-1,70 18-15,1-18 16,-18 35-16,53-17 16,-17-18-16,-1 105 31,18-52-31,0 0 15,0 18-15,18-18 16,52 70 0,-35-70-16,1-35 15,-19-1 1,19-17 0,34 0-16,-17 0 15,53-35-15,0 0 16,-18-18-16,18-18 15,0-17-15,-36 18 16,-17-36-16</inkml:trace>
  <inkml:trace contextRef="#ctx0" brushRef="#br0" timeOffset="19479.58">27427 15293 0,'0'0'0,"0"70"0,0 36 16,0-18-1,0 18-15,0-17 16,0-1-16,0 0 15,0 35-15,0 1 16,0-18-16,0 17 16,0-35-1,0-35-15,0 0 16,0-35-16,0-1 16,0 1-16,36-18 78,-19-35-78,18 0 15,1-1-15,17-52 16</inkml:trace>
  <inkml:trace contextRef="#ctx0" brushRef="#br0" timeOffset="20126.73">27974 15893 0,'0'0'0,"-53"0"0,36 35 16,-142 53-1,106-53 1,18 1-16,-18-19 15,-18 1-15,36 0 16,17-1-16,-17-17 16,17 0-1,36 18 95,17-1-95,36 19-15,17-1 16,53 36-16,-17-36 16,-19 35-16,-16-34 15,-37-1 1,1 0-16,-17-35 15</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28T01:49:28.693"/>
    </inkml:context>
    <inkml:brush xml:id="br0">
      <inkml:brushProperty name="width" value="0.05292" units="cm"/>
      <inkml:brushProperty name="height" value="0.05292" units="cm"/>
      <inkml:brushProperty name="color" value="#FF0000"/>
    </inkml:brush>
  </inkml:definitions>
  <inkml:trace contextRef="#ctx0" brushRef="#br0">9595 1182 0,'35'35'32,"-17"18"-17,-18 0-15,0-18 16,0 53-16,0 1 16,0 34-1,0 1-15,0 34 16,0-70-16,0 1 15,0-19-15,0-17 16,0 0-16,0 18 16,0-54-16,0 1 15,0 0-15</inkml:trace>
  <inkml:trace contextRef="#ctx0" brushRef="#br0" timeOffset="1039.76">9595 1570 0,'0'0'0,"18"-35"16,-18 17 0,17-17-16,-17 17 15,18-17 1,0 35-16,-18-36 16,17 1-1,1 18 1,0-1-16,35 0 15,-36 18 1,1 0-16,17 0 16,-17 0-16,-1 0 15,19 0-15,-1 18 16,0 0-16,18 17 16,-35-18-16,-1-17 15,1 18-15,-18 0 16,0-1-16,0 19 31,0-19-31,0 19 16,-35-1-16,17-18 15,0-17-15,1 18 16,-1-18-16,1 0 16,-1 0-1,0 0 1,1 0-1,-1 18 17,0-1-17,1-17-15,-1 18 16,18 0-16,-18-18 16,1 17-16,17 19 15,-18-36-15,18 17 16,0 19-16,0-19 15,0 18-15,0 36 16,35 0 0,-17-36-16,17 0 15,1 0-15,-1 1 16,0-1 0,-17-17-16,17-18 15,-17 0 48,-1 0-32,1 0-15,0 0-1,-1 0 1,19 0-16,-36-18 15,17 18-15,1-18 16,-1-17-16,1 0 16,0 17-16</inkml:trace>
  <inkml:trace contextRef="#ctx0" brushRef="#br0" timeOffset="1793.36">10371 1870 0,'0'0'0,"-35"0"0,17 0 15,-35 17-15,36 1 16,-19 17-16,19-17 16,-1 17-16,1 0 15,17 1-15,0-1 16,0 0-1,0 18-15,0-35 16,35-1-16,-18 1 16,1-18-1,35 0-15,-35 0 16,35-18-16,-18 1 16,0-18-16,-17-1 15,-1 19-15,1-19 16,0 1-1,-1 0 1,-17 17 0,0 36 62,0 17-63,0 18-15,18 18 16,0-36-16,-18 18 16,17 17-16,19-17 15,-19-17-15,1-1 16,-1 0-16,-17-53 78,0 1-62,18-36-16</inkml:trace>
  <inkml:trace contextRef="#ctx0" brushRef="#br0" timeOffset="2824.56">10724 1976 0,'18'0'47,"-18"17"-47,17 36 16,1 0-16,-18 0 16,0 0-16,0 17 15,0-17-15,0-17 16,0-1-16,0 0 15,0-17 32,18-18-15,-1-18-32,-17 1 15,35-19-15,-35 1 16,18-18-16,0 0 15,17 35 1,0-17-16,1 0 16,-19 17-16,18 18 15,-17 0 1,17 0-16,1 36 16,-1-1-16,-17-18 15,17 19-15,-18 17 16,1-18-16,0 0 15,-18-17-15,0 0 16,0 34 0,-18-34-16,18 0 15,-53-1-15,18 1 16,-18 0-16,35-1 16,-17-17-16,-35 0 15,34 0-15,1 0 16,-18 0-16,18-17 15,17-36 1,1 53 0,17-18-16,0-17 15,0 17 1,0-17 0</inkml:trace>
  <inkml:trace contextRef="#ctx0" brushRef="#br0" timeOffset="3488.43">12699 2046 0,'0'0'0,"-17"0"0,-1 0 16,36 0 125,35 0-126,-18 0-15,36 0 16,17 0-16,-18 0 16,-17 0-16,-18 0 15,-17 0-15,0 0 16,-18 18 46,-36 17-46,1 0-16,-18 1 16,18-19-16,-18-17 15,-17 35-15,-1-17 16</inkml:trace>
  <inkml:trace contextRef="#ctx0" brushRef="#br0" timeOffset="3825.73">12382 2452 0,'35'0'16,"18"-18"0,-35 18-16,-1 0 15,36 0-15,0 0 16,-17 0-16,16 0 16,1 0-16,-17 0 15,17 0-15,-1 0 16,-16 0-16,-1 0 15,18 0-15,-35 0 16,-1 0-16,1 0 16,-1 0-1,19-17 1</inkml:trace>
  <inkml:trace contextRef="#ctx0" brushRef="#br0" timeOffset="4679.33">21801 635 0,'0'18'63,"0"70"-63,17 0 15,-17 35-15,0 54 16,0-1-16,0 1 16,0-1-16,0-17 15,0-53-15,0-36 16,0-35-16,0-17 15,-53-18 32</inkml:trace>
  <inkml:trace contextRef="#ctx0" brushRef="#br0" timeOffset="5423.91">16527 2417 0,'0'0'0,"141"0"0,71 0 16,105 17-16,18 36 16,71 0-16,53 53 15,-18-89-15,-1 19 16,-16-1-16,-54-35 15,53 0-15,-52 0 16,405 0 0,-406 0-16,71-18 15,-35-70-15,-36 71 16,18-19 0,-70 36-16,35 0 15,-18 0-15,-18 0 16,-34 0-16,16 0 15,-69 0-15,-19 0 16,-70 0-16,18 0 16,-53 0-16,17 0 15,-34 0-15,69 0 16,36 0-16,-17 0 16,105 36-16,-53-19 15,-52-17-15,-54 0 16,-88 0-16,-17 0 15,0 0-15,-54 18 32,-16-1-17</inkml:trace>
  <inkml:trace contextRef="#ctx0" brushRef="#br0" timeOffset="6231.07">17691 3334 0,'0'35'47,"0"0"-47,0 18 16,-18 35-16,18-52 16,-17 34-16,17 1 15,-18-36-15,18 0 16,0 1-16,-18-19 15,1 1 64,-1-18-64,-52 0 1</inkml:trace>
  <inkml:trace contextRef="#ctx0" brushRef="#br0" timeOffset="6687.82">16545 3916 0,'0'0'16,"70"0"-16,230 0 31,-177 0-31,-17 0 0,-18 0 15,18 0-15,0 0 16,0 0 0,-18 0-16,-35 0 15,0 0-15,-18 0 16,-35 17 93,0 1-109,-53 17 16</inkml:trace>
  <inkml:trace contextRef="#ctx0" brushRef="#br0" timeOffset="7439.69">17056 4269 0,'-18'17'16,"1"19"0,17-19-1,0 1-15,0-1 16,0 1-16,0 35 15,17-18-15,1-35 16,-18 36-16,18-19 16,-1-17-16,1 18 15,35 17-15,-18 0 16,18-17-16,-35-18 16,17 0-1,0 0 1,-17-18-16,0-17 31,-1 0-31,1 17 0,-18 1 16,0-1-16,0 0 15,0 1 1,0-19-16,-18 36 16,-17 0 30,17 0-46,-17 18 16,0 0 0,17-18-16,18 17 15,0 1 1,0 0-16,0-1 16,0 1-16,0-1 46,18-17-30,-1 0 0,19 0-16,-1 0 15,-17-17-15,-1-1 16</inkml:trace>
  <inkml:trace contextRef="#ctx0" brushRef="#br0" timeOffset="7998.39">17638 4075 0,'0'0'0,"0"17"15,0 18 1,0-17-16,0 17 16,18 18-16,-1 0 15,-17-17-15,0-1 16,0 18 0,0 17-16,0-52 0,0 17 15,0 0 1,0 1-16,0-1 15,0-17-15,0 17 16,0-17-16,0-1 16,18-17 46,-18-35-46,0-18-16,0 0 15</inkml:trace>
  <inkml:trace contextRef="#ctx0" brushRef="#br0" timeOffset="8992.19">17903 4180 0,'-18'36'62,"0"-36"-46,18 17-16,-17 1 15,-1 0-15,1-18 16,17 17-16,-18 1 16,0-18-16,18 18 15,-17-1-15,17 1 47,0-1 16,0 1-63,0 0 31,0-1-31,0 1 16,0 0-1,0-1-15,35 1 47,-17 0-31,-1-18 77,1 17-77,-1-17 15,1 0-15,0 0 0,17 0 15,-17 0-16,17 0-15,0 0 16,0 0-16,1 0 16,17 0-16,-36 0 15,54 0-15,-54 0 16,19 0 0,-19 0-16</inkml:trace>
  <inkml:trace contextRef="#ctx0" brushRef="#br0" timeOffset="9816.12">19402 3792 0,'-18'0'62,"18"18"-46,0 35-16,0-18 15,18 53-15,-18-35 16,18 35-16,-1-35 16,1 0-16,-18-17 15,0 17-15,0-36 16,0 18-16,0-17 16,0 0-16,0-1 15,0 1-15,-35-18 78,17 0-78,0 0 16</inkml:trace>
  <inkml:trace contextRef="#ctx0" brushRef="#br0" timeOffset="10407.61">19243 4163 0,'0'-18'109,"18"18"-93,17 0-16,18-18 16,0 18-16,17-17 15,-17 17-15,0 0 16,36-18-16,-37 1 15,-16-1-15,-19 18 16,1 0 93,17 0-93,-17-18-16,52 1 16</inkml:trace>
  <inkml:trace contextRef="#ctx0" brushRef="#br0" timeOffset="11031.43">22048 3228 0,'-18'0'31,"18"18"-15,0 17-1,0 18 1,0 35-16,0-35 15,18 35-15,-1-17 16,1-1-16,-18-17 16,0-18-16,0 18 15,0-17-15,0-19 16,0 1 46,-35-18-46,17 0 0</inkml:trace>
  <inkml:trace contextRef="#ctx0" brushRef="#br0" timeOffset="11584.17">20725 4216 0,'0'0'0,"88"0"0,177 0 32,-71 0-32,-53 0 0,35 0 15,36 0-15,-71 0 16,0 0-16,18 0 15,-36 0-15,-35 0 16,-17 0-16,-36 0 16,0 0-16,18-18 15,-17 18 1,-19 0-16,19 0 16,-1 0-16,0 0 15,18 0-15,0 0 16,-35 0-16,-1 0 15,-17 18 48,-35 17-47,17 0-16</inkml:trace>
  <inkml:trace contextRef="#ctx0" brushRef="#br0" timeOffset="12184.96">21219 4674 0,'0'18'31,"0"52"-16,0-52-15,0 53 16,0-1-16,0 36 16,0-18-16,-18 71 15,18-106-15,-18 35 16,18-53-16,0 18 16,0-35-16,0-36 93,0-17-77</inkml:trace>
  <inkml:trace contextRef="#ctx0" brushRef="#br0" timeOffset="13023.52">21554 4762 0,'0'18'62,"0"35"-62,-18 0 16,18 0-16,-17 35 15,17-70-15,-18 52 16,18-34-16,0-1 16,0 0-16,0-17 15,0-1-15,0 1 16,0 17-16,35-35 31,-17 0-15,17 0-1,0 0-15,-17 0 16,17 0-16,1 0 16,-19 0-1,-17-35 1,0 17-1,0-35-15,0 1 16,0-1-16,-17-18 16,-1 18-16,0 18 15,1 17-15,17 1 16,-36-19-16,1 19 16,0 17-1,0 0 1,17 0 31,53 0 62,36 0-109</inkml:trace>
  <inkml:trace contextRef="#ctx0" brushRef="#br0" timeOffset="13535.02">21977 4762 0,'18'0'31,"-18"18"-15,0 17-16,0 36 16,17 17-16,-17-35 15,18 53-15,0-18 16,-18-35-16,35 70 15,-17-52-15,-1-36 16,-17-17-16,0 0 16,18-1 31,-1-17-32,1-17 1,-18-19-16,18 19 15,-1-36 1,1 17-16,0-16 16,-1 16-16</inkml:trace>
  <inkml:trace contextRef="#ctx0" brushRef="#br0" timeOffset="14190.7">22330 4904 0,'-18'0'31,"18"17"-15,-35 1-16,0 0 16,17-1-16,-17 1 15,17-1 1,0 1-16,1-18 15,-18 0-15,35 18 94,0 17-78,35-17-16,18-1 15,0 19-15,17-1 16,18 18-16,-17-36 16,-18-17-16,0 36 15,-36-19-15,1-17 16,0 0 15,-1 0 16,1 0-47,0 0 16,17 0 15,18 0-31</inkml:trace>
  <inkml:trace contextRef="#ctx0" brushRef="#br0" timeOffset="14774.83">23617 3898 0,'0'35'63,"0"36"-63,0 35 15,0-36-15,0 19 16,0-1-16,0-18 16,0-34-16,0 17 15,0-18-15,0-18 16,0 1-16</inkml:trace>
  <inkml:trace contextRef="#ctx0" brushRef="#br0" timeOffset="15174.47">23476 4286 0,'36'0'16,"-19"0"0,19 0-1,-1 0-15,0 0 16,-17 0-16,35 0 16,-18 0-16,-17 0 15,17 0-15,0 0 16,-17 0-1,17-17 1,-17-1 0,17 0-16,35 1 15</inkml:trace>
  <inkml:trace contextRef="#ctx0" brushRef="#br0" timeOffset="15690.03">25752 2646 0,'0'35'31,"0"0"-15,17 18-16,1 18 15,0-1-15,-1 1 16,1 17-16,-1 18 16,1-35-16,0-1 15,-1-35-15,1 18 16,0 0-16,-18-35 15,0-1 1,0 19-16,0-1 16,0-17-1,0-1 1</inkml:trace>
  <inkml:trace contextRef="#ctx0" brushRef="#br0" timeOffset="16135.02">24517 4057 0,'0'0'0,"88"0"0,18 0 16,70 0-16,71 0 15,36 0-15,69 0 16,142 0-16,-18 0 16,1 0-16,-142 0 15,-71 0-15,-87 0 16,-89 0-16,-70 0 16,-1 0-16,1 0 15,-53 18 1,-18-18-16,-71 17 15,36 1-15</inkml:trace>
  <inkml:trace contextRef="#ctx0" brushRef="#br0" timeOffset="16679.96">25399 4586 0,'0'53'31,"0"0"-15,0 35-16,0 36 15,-35 34-15,17-34 16,18-36-16,0 0 16,0 124-1,0-194 1,0-1-16,0-52 47,0-53-32,18 17-15</inkml:trace>
  <inkml:trace contextRef="#ctx0" brushRef="#br0" timeOffset="17560.28">25681 4692 0,'18'0'31,"-18"35"-16,0 0-15,0 1 16,0 34-16,0-17 16,0-17-16,0 34 15,0-17-15,0-18 16,0 1-16,0 16 16,0-16-16,-18-19 15,18 1 48,18-18-48,17-18-15,0 1 16,1 17 0,16 0-16,1 0 15,-17 0-15,17 0 16,0 0-16,-36 0 15,-17 17 1,0 1 0,0 0-16,0 17 15,0-17-15,0 17 16,0 35-16,-17-17 16,-1-17-16,-17 17 15,-1-18-15,-17 0 16,-17 0-16,-1-17 15,1 0-15,34-18 16,-34 0-16,-1 0 16,1 0-16,35-18 15,-1 0-15,1 1 16,35-1-16,-18 18 16,1-18 46,17 1-46,17 17-16,-17-35 31</inkml:trace>
  <inkml:trace contextRef="#ctx0" brushRef="#br0" timeOffset="18183.36">25857 4798 0,'0'-18'15,"18"18"1,0 0 15,17 0-15,0 0 0,1 0-16,34 0 15,1 0-15,-36 0 16,18 0-16,0-18 15</inkml:trace>
  <inkml:trace contextRef="#ctx0" brushRef="#br0" timeOffset="18640.12">26510 4762 0,'18'0'0,"-18"18"16,0 17-1,0 36-15,0 0 16,0 17-16,0 0 0,0 0 15,0 0-15,0-17 16,0-1 0,0-17-16,0-17 15,0-1-15,0-17 16,0-36 46,0-17-62,0-1 16</inkml:trace>
  <inkml:trace contextRef="#ctx0" brushRef="#br0" timeOffset="19527.34">26916 4974 0,'0'35'16,"-18"-17"0,-17 17-16,17-17 15,-17 17-15,-18 1 16,0-1-16,18 0 15,-18 0-15,0-17 16,18-18-16,-1 18 16,19-1-1,34 1 142,19 0-142,-1-1-15,18 18 16,0 18-16,0-17 15,0 17-15,0-18 16,-36-17-16,1-1 16,-1 1-16,-17-1 15,18-17 48,0 0-63,-1 0 15</inkml:trace>
  <inkml:trace contextRef="#ctx0" brushRef="#br0" timeOffset="27984.44">8995 17004 0,'-35'0'31,"18"0"-15,-19 18-16,-17 17 15,0 0-15,-17 18 16,17-18-16,-18 18 16,1-18-16,17 18 15,0-17-15,35-1 16,1-17-16,-1 34 16,0-16-16,1-1 15,17 18-15,0 0 16,0 17-16,0 19 15,35-19-15,-17-17 16,17 18-16,0-36 16,18 18-16,0 0 15,0 17-15,-18-34 16,1-1-16,-1 0 16,-17-17-16,-1-18 15,1 17 79,-1-17-78,1 0-1,17 0-15,1 0 16</inkml:trace>
  <inkml:trace contextRef="#ctx0" brushRef="#br0" timeOffset="32350.87">9948 17251 0,'-18'0'16,"1"0"-16,-36-18 15,17 18-15,19 0 16,-18 0-16,17 0 15,0 0-15,1 0 16,-1 0-16,0 0 16,-17 18-16,17-1 15,1 1-15,-18 17 16,17 18-16,0-35 16,1 35-16,-1-18 15,18 0-15,0 18 16,0 18-16,0-18 15,0-18-15,0 53 16,18-35-16,17 0 16,0 0-16,0 0 15,18-18 1,18 36-16,-1-18 16,19-18-16,-1 0 0,18 18 15,-18-35 1,18-1-16,-18 1 15,-18-18-15,1 0 16,17 0-16,-35-18 16,-18 1-16,18-18 15,-17-1-15,-1 19 16,-18-36-16,-17 17 16,0 1-16,0-18 15,0 18-15,0 0 16,-17-1-16,-1 19 15,1-1-15,-1 18 16,-35 0 0,35-18-16,1 18 15,-1 0-15,-17 0 16,-18 0-16,35 0 16,-35 0-16,18 0 15,17 0 16,1 0-31,-1 18 16,18 0-16,0-1 16,0 19-16,0-19 15,0 19 1,0-1-16,0 0 16,0 0-16,0 1 15,18-19-15,-1 19 16,1-19-16,0 1 15,-1 0-15,1-18 16,0 0 0,-1 0-1,1 0 1,35 0-16,-18-18 16,0 0-16,-17 1 15,17-1-15</inkml:trace>
  <inkml:trace contextRef="#ctx0" brushRef="#br0" timeOffset="32969.16">11447 17321 0,'0'36'16,"0"-19"-16,0 19 15,0 34 1,0-35-16,0 71 15,0-35-15,0-36 16,0 18-16,0 0 16,0-18-16,0 18 15,0 0 1,0-35-16,0 35 0,0-36 16,18 36-1,-18-35 16,17 17-31,19-35 63,-19-35-47,19-18-16,-19 35 15</inkml:trace>
  <inkml:trace contextRef="#ctx0" brushRef="#br0" timeOffset="33823.61">12223 17533 0,'-17'0'15,"-1"0"1,0 18-16,-17-1 16,17-17-16,1 0 15,-36 18-15,35 0 16,-17-18 0,17 0-1,-35 17-15,0 1 16,1 0-16,34-18 15,-35 0-15,-18 17 16,36-17 0,18 0-16,-1 0 62,0 18-62,18 17 94,36-17-78,-1 17-16,35 0 15,36 18-15,0-18 16,0 36-16,-36-36 15,-17-17-15,-17 0 16,-1-1-16,0-17 16,-17 0-1,-18 18 1,17-18 78,1 0-94,-18-35 31,0-18-31</inkml:trace>
  <inkml:trace contextRef="#ctx0" brushRef="#br0" timeOffset="34705.12">12170 16827 0,'18'0'31,"0"18"-15,17 0-16,18-1 16,-36 1-16,54 17 15,17 18-15,-17 0 16,-1 0-16,-17 0 16,0 0-16,-18 0 15,18 17-15,-17 19 16,16-1-16,1-18 15,-53 1-15,18-36 16,0 36-16,-18-36 16,0 18-16,0-18 15,0 18-15,0 0 16,0 0-16,-18 0 16,18-18-16,-18 18 15,1-35-15,-1 35 16,0-18-16,-17 18 15,0-18-15,0 18 16,-1-18 0,1 1-16,0-19 15,17-17-15,1 18 16,-1-1-16,36-17 125,-18-17-109</inkml:trace>
  <inkml:trace contextRef="#ctx0" brushRef="#br0" timeOffset="36911.62">12664 16510 0,'18'0'47,"-1"0"-31,1 0-1,0-18 1,17 18 0,0 0-16,1-17 15,16-1-15,1 18 16,18 0-16,-36 0 15,18 0-15,-18 0 16,-17 0 0,0 0-1</inkml:trace>
  <inkml:trace contextRef="#ctx0" brushRef="#br0" timeOffset="37536.3">13581 16069 0,'18'18'47,"0"17"-32,-18 0-15,0 0 16,0 18-16,0 0 15,0-35-15,0 35 16,0-35-16,0-1 16,0 18 15,0-17 31,0 0-46,0-1 0,0 19-16</inkml:trace>
  <inkml:trace contextRef="#ctx0" brushRef="#br0" timeOffset="39503.18">14887 17057 0,'-18'17'0,"18"19"15,0 17-15,0 70 16,18 18-16,17 53 16,-35-88-16,0 53 15,0-18-15,0-18 16,0-52-16,0-18 15,0-18-15,0 0 16</inkml:trace>
  <inkml:trace contextRef="#ctx0" brushRef="#br0" timeOffset="40065.03">14428 17727 0,'18'0'47,"-1"0"-47,19 0 15,16 0-15,1 0 16,0 0-16,18 0 15,17 0-15,-17 0 16,17 0-16,-18 0 16,-34 0-16,-1 0 15,-17 0-15,17 0 16,-18 0-16,1-18 125</inkml:trace>
  <inkml:trace contextRef="#ctx0" brushRef="#br0" timeOffset="40839.51">16209 16933 0,'0'36'47,"-17"-1"-31,-1 18-1,-17-18-15,17 36 0,-17-1 16,0 18 0,17-52-16,0 17 15,1-1-15,-1 1 16,18-35-16,-17 53 16,-1-36-16,18-17 15,-18 52-15,18-35 16,0 18-16,0 53 15,0-88-15,0 35 16,18 0-16,-18-36 16,18 36-16,-1-18 15,18-17-15,-17 0 16,-18-1-16,18 1 16,-1-18-1,1 0-15,0 18 16,-1-18-16,1 0 15,17 17 1,0-17 31,-17-17-31,0-1-16,17-17 0</inkml:trace>
  <inkml:trace contextRef="#ctx0" brushRef="#br0" timeOffset="41384.03">16774 17216 0,'0'35'62,"0"18"-46,0 17-16,0 18 16,0 1-16,0-1 15,0 0-15,0-17 16,17 17-16,-17-35 15,18 35-15,-18-53 16,18 18-16,-1-18 16,-17-17 46,36-18-46,-19-18-1,1 1-15</inkml:trace>
  <inkml:trace contextRef="#ctx0" brushRef="#br0" timeOffset="42225.33">17374 17339 0,'0'-18'31,"-36"18"-15,1 18 0,17 0-1,1-18-15,-1 35 16,0 0-16,18-17 15,-17 17-15,-1 0 16,1-17-16,17 17 16,0 18-16,0-17 15,0 16-15,0 37 16,17-36-16,18 17 16,1-17-16,-1-18 15,-17 1-15,17-19 16,-17-17-1,-1 0-15,36 0 16,-18 0-16,71 0 31,-88-17-31,17 17 16,-17-18-16,-18 0 16,17 1-16,1 17 15,-18-18-15,0-17 16,0-1-16,0-16 15,0-19-15,0 36 16,0-36-16,-35 1 16,17-1-16,-17 18 15,-18 0-15,0 18 16,0-18-16,18 35 16,-18-17-16,18 17 15,-1 1-15,1 17 31,17 0-31,-17 0 16,0 0 0,17 0 15,18 17-15,18 1-1</inkml:trace>
  <inkml:trace contextRef="#ctx0" brushRef="#br0" timeOffset="42806.88">18061 17039 0,'0'18'15,"18"52"1,-18 19 0,0-54-16,0 35 15,0 1-15,0 17 16,0-17-16,0-18 15,0 17-15,0 1 16,0-1-16,0 18 16,0-52-16,18 34 15,-18-34-15,17-1 16,1-18-16,-18 1 16,18 0 15,-1-54 0,1 19-15,0-18-16,-1-18 15,1 0-15</inkml:trace>
  <inkml:trace contextRef="#ctx0" brushRef="#br0" timeOffset="43679.16">18502 17462 0,'18'0'15,"-18"18"1,-53 0 0,35-1-16,-34 1 15,16 0 1,19-1-16,-36-17 16,0 18-1,18 0 1,35-1-16,-18-17 15,-17 18-15,17-18 47,0 0-15,36 18 46,35-1-63,-35 1-15,52 17 16,1 0-16,-1 1 16,18-1-16,1 0 15,-37 0 1,-16 1-16,17-19 0,-36-17 31,1 0 94,-18-17-109,-18-36-16,1 0 15,-19-18-15</inkml:trace>
  <inkml:trace contextRef="#ctx0" brushRef="#br0" timeOffset="44319.87">18344 16598 0,'0'0'0,"17"0"0,-17 18 15,36 17-15,-1-17 16,-18 17-16,36 18 16,-17 17-16,34 19 15,-35-1-15,1-18 16,-1 1-16,0 35 16,1-36-16,17 36 15,-36-35-15,18 17 16,-17-17-16,-18-19 15,18 37 1,-18-54-16,0 0 0,0 18 16,0 0-16,-18-18 15,-17 1-15,17-1 16,-17 0 0,0 0-16,-18-17 15,-18 17-15,18-35 16,18 18-16,17-18 15,1 0 1,-1 0-16,-17 0 16,17 0-16,-17-35 15,-53-1-15,-71-34 16,-53 35-16</inkml:trace>
  <inkml:trace contextRef="#ctx0" brushRef="#br0" timeOffset="50480.02">18961 16422 0,'18'0'32,"52"-18"-17,-52 18-15,17 0 16,18 0-16,-35 0 16,17 0-16,-17 0 15,17 0 1,-18 0-16,19 0 15,-1-17 1,-17 17 0,17-18-16,-17 18 31,-1 0-31,1 0 16,-1 0-16,1 0 15,17 0-15</inkml:trace>
  <inkml:trace contextRef="#ctx0" brushRef="#br0" timeOffset="50942.52">19966 16087 0,'0'17'31,"18"54"-15,-18-36-16,0 36 15,18 17-15,-1 18 16,1-36-16,-18-34 16,0 16-16,18 19 15,-1-36 1,1 1-16,-18-19 15,17 1-15,19-1 32,-36 1-32,17-18 15,19 18-15,-1-18 16,18 17-16</inkml:trace>
  <inkml:trace contextRef="#ctx0" brushRef="#br0" timeOffset="51520.14">20813 17039 0,'0'18'47,"0"35"-47,0-36 15,0 36-15,0 18 16,0-36-16,0 36 16,0-1-16,0 54 31,0-54-31,0 1 0,0-18 15,0 17-15,0-17 16,0-18-16,0 1 16,0-19-16,0-34 93,-18-36-77</inkml:trace>
  <inkml:trace contextRef="#ctx0" brushRef="#br0" timeOffset="52055.2">20531 17445 0,'0'-18'31,"17"18"1,1 0-32,0 0 0,35 0 15,-36 0 1,36 0-16,0 0 15,-18 0-15,18 0 16,0 0-16,-18-17 16,-17 17-16,0 0 15,-1 0-15,1 0 16,0-18-16,-1 18 16,19 0 77</inkml:trace>
  <inkml:trace contextRef="#ctx0" brushRef="#br0" timeOffset="52679.08">23512 16969 0,'0'0'0,"-18"0"15,-105 53 1,70-36 0,35 18-16,-35 1 15,18 17-15,17 0 16,-17-18-16,0 35 16,-1 19-16,19-37 15,17 1-15,0 18 16,0 52-1,0-52 1,0-18-16,0 35 16,35-17-16,0-1 15,0-17-15,18 0 16,-17 0-16,-1-18 16,0 1-16,-17-19 15,35 18-15,-18-17 16,-17-18-16,17 0 15,53 18-15,-53-18 16,1 0-16,17 0 16,0 17-16,-36-17 15,36 0-15</inkml:trace>
  <inkml:trace contextRef="#ctx0" brushRef="#br0" timeOffset="53209.61">24235 17304 0,'17'0'31,"1"53"-15,0 0 0,-18-1-16,35 72 15,-17-36-15,-1 18 16,1-18-16,0 0 16,-1-17-16,1-1 15,-1-17-15,1-17 16,-18-19-1,18 1 17,17-18-1,-17 0-31,17 0 16,18 0-16</inkml:trace>
  <inkml:trace contextRef="#ctx0" brushRef="#br0" timeOffset="54114.36">25081 17357 0,'0'17'47,"0"1"-47,0 17 16,0 18-1,0-35-15,0 52 16,0-52-16,18 35 16,0-18-16,-1 0 15,1-17-15,0 17 16,-1 1-16,1-19 15,0-17 32,17 0-31,35 18 0,-17 0-16,53 17 15,-18-18-15,18 1 16,-18 0-16,-35 17 15,-35-35-15,-18 18 32,0-1-17,0 19 1,0-1-16,-18 0 16,1-17-16,-19 35 15,19-18 1,-1 0-16,0-17 15,-35 0-15,36-18 16,-1 17-16,1-17 16,-19 0-16,1 0 15,-18 0-15,0 0 16,18 0-16,-18 0 16,0 0-16,35 0 15,1 0-15,-1 0 16,-17 0 15,17 0-31,1 0 16,-19-17-16,19 17 15,-1 0 1,0-18-16,1 0 16,-1 1-16,0-1 15,1-17-15,-1 17 16</inkml:trace>
  <inkml:trace contextRef="#ctx0" brushRef="#br0" timeOffset="54750.15">25081 17427 0,'36'0'78,"-19"0"-78,36 0 15,-17 0-15,34 0 16,1 0 0,-18 0-16,-1 0 15,1 0-15,0 0 16,18 0-16,-36-17 16,106-19-1,-88 36 1,18-17-16,-36 17 15,18 0-15,0-18 16,-36 18-16,1 0 16,0 0-16,-1 0 62,19 0-46</inkml:trace>
  <inkml:trace contextRef="#ctx0" brushRef="#br0" timeOffset="55233.41">26581 17427 0,'0'0'0,"0"53"16,17 18-16,-17-54 15,18 72-15,0 16 16,-18-34-16,0-18 16,0 35-16,0 18 15,0-53-15,17 17 16,-17-52-16,0 0 15,0-1-15,18-17 79,-1 0-64,-17-17-15,18-36 16</inkml:trace>
  <inkml:trace contextRef="#ctx0" brushRef="#br0" timeOffset="55919.08">26933 17762 0,'0'0'0,"-17"0"16,-1 0 0,-17 18-16,17 0 15,1-1-15,-19 1 16,1 0-16,17-18 16,-17 17-16,17-17 15,1 18-15,-1-1 16,1-17-1,17 18 48,0 0-47,35-1-16,-18 19 15,36-1-15,-17-17 16,17 17-16,-18 0 15,18 0-15,0-17 16,-18 0-16,-35-1 16,18 1-16,-1-18 78,1 0-78,-18-18 47,0-17-47,0-53 15</inkml:trace>
  <inkml:trace contextRef="#ctx0" brushRef="#br0" timeOffset="56558.8">27004 16739 0,'0'0'0,"0"18"0,35 0 15,18 17-15,0 0 16,-18 0-16,54 18 16,-19 18-16,-17-18 15,18 0-15,-19 0 16,-16 17-16,-1 1 15,0-1-15,-17 1 16,0 17-16,-1 18 16,1-18-16,-18-17 15,0-1-15,0-17 16,0 18-16,0-1 16,0 1-16,0-36 15,-18 0-15,-17 1 16,0-1-16,-1-17 15,19-1-15,-36 18 16,18-17-16,-18 0 16,35-1-16,-17 1 15,-1 0-15,19-1 32,34-17 46,36-17-63,18-19-15,-18-34 16</inkml:trace>
  <inkml:trace contextRef="#ctx0" brushRef="#br0" timeOffset="57248">27780 16316 0,'18'0'47,"-1"0"-47,19 0 15,-19 0-15,19 0 16,-19 0-16,1 0 16,35 0-16,-36 0 15,54-18-15,-18 1 16,0-1-16,-18 0 15,0 1-15,1-1 16,-1 0-16</inkml:trace>
  <inkml:trace contextRef="#ctx0" brushRef="#br0" timeOffset="57815.47">28503 15981 0,'18'0'16,"-1"17"-16,-17 54 16,0-53-1,18 70-15,0-18 16,-18-17-16,17 18 16,1-18-16,0 0 15</inkml:trace>
  <inkml:trace contextRef="#ctx0" brushRef="#br0" timeOffset="59447.56">29121 15840 0,'0'-18'15,"17"18"-15,18-18 16,18 1-16,-17 17 16,17-18-16,-18 18 15,35 0 1,-34 0-16,-1 0 15,-17 0-15,-1 0 16,1 0 15,-1 0 32,1 35-63,0 18 15,-1 36-15,-17-19 16,0 36-16,0 53 16,0 17-16,0 0 15,0 1-15,0-36 16,0 35-16,0-17 16,0-18-16,0-17 15,0-1-15,0 18 16,-17-17-16,-1-18 15,18-54-15,0 19 16,0 0-16,0-1 16,0-17-16,-18 18 15,18-36-15,0-17 16,0 17-16,-17 18 16,-1-36-1,18 1 1,0 0-16,-17-18 78,-1 0-47,0 0-31,1 0 16,-19 0-16,19 0 15,-1 0-15,0 0 16,1 17 0,-1-17 15,-17 18-31</inkml:trace>
  <inkml:trace contextRef="#ctx0" brushRef="#br0" timeOffset="61376.6">8449 16016 0,'-18'0'78,"-53"0"-78,19 0 16,-107 35-16,35-35 15,-52 0-15,17 0 16,53 0-16,1 0 16,87 0-16,0 0 15,1 0-15,17 18 110,0 17-95,0 1 1,0 16-16,0 19 15,-18 35-15,-17-18 16,17 18-16,0 17 16,1 36-16,-1-35 15,-35 17-15,36 17 16,-1 1-16,0-18 16,-35-17-16,36-18 15,17-53-15,0 17 16,0 1-16,0-18 15,0-18-15,0 0 16,0-17-16,0-1 16,0 19-16,0-19 15,0 36-15,0-35 16,0 0-16,0-1 16,0 1-16,17-1 15,1-17 16,0 0 16,-1 0-31,1 0 0,17 0-1,-17 0-15,17 0 16,0 0-16,18 0 15,-17 0-15,-19 0 16,19 0-16,16 0 16,-16 0-1,-19 0-15,36 18 16,-35-18-16,35 18 16,-18-1-16,18 1 15,-18 0-15,18 17 16,-17-17-16</inkml:trace>
  <inkml:trace contextRef="#ctx0" brushRef="#br0" timeOffset="62446.79">30038 15258 0,'0'17'62,"17"-17"-62,54 18 16,-53-18-16,52 0 16,-17 0-16,0 18 15,-18-18-15,0 0 16,-17 0-16,17 0 15,-17 0-15,17 0 16,1 0-16,-19 0 16,1 0-1</inkml:trace>
  <inkml:trace contextRef="#ctx0" brushRef="#br0" timeOffset="62911.89">31008 14817 0,'0'17'31,"35"36"-31,-17 0 16,-1 18-16,1 52 15,17 1 1,-17 34-16,17 1 0,0-18 15,1 18 1,-19-36-16,36 1 16,-35-18-16</inkml:trace>
  <inkml:trace contextRef="#ctx0" brushRef="#br0" timeOffset="68743.84">1552 16581 0,'0'0'0,"0"35"16,0 53-16,0 71 16,0 17-16,-17 53 15,-19 18-15,-34 0 16,-19 18-16,1-18 15,18-35-15,17-89 16,35-52-16,18-54 16,0 1-1,0-53 32,0-18-31,0-53-16</inkml:trace>
  <inkml:trace contextRef="#ctx0" brushRef="#br0" timeOffset="69679">1482 17004 0,'0'0'16,"35"-35"-16,88-36 15,-70 53-15,-17 1 16,-1-1-16,0 18 15,0 0 17,-17 0-32,0 0 15,-1 18 1,1 17-16,-18-17 16,35 17-16,-17 18 15,-1 0-15,-17-18 16,0 89-16,-17-54 15,-18 1-15,17-1 16,0-17-16,1 0 16,-1-18-16,0 1 15,1-1 1,-1-17-16,0-18 16,1 17-16,-18 18 15,17-17-15,0-18 16,1 0-1,-1 0 1,18 18 78,53 17-79,-18 0 1,18 1-16,-35-19 16,35 18-16,-18 1 15,0-19-15,-17 1 16,17 0-16,0-18 16,-17 0 15,-18-18 31</inkml:trace>
  <inkml:trace contextRef="#ctx0" brushRef="#br0" timeOffset="70623.28">2540 17427 0,'0'0'0,"-71"35"31,54-17-31,-1 17 0,0-17 16,1 0-16,-1-1 15,18 19 1,0-1-16,0-17 16,0 34-16,0 1 15,53 0 17,-18-35-32,-17-18 15,0 18-15,17-1 16,0-17-1,0 0 1,1-17-16,-19-19 16,1 19-16,0-36 15,17 0-15,-17 0 16,-18 35-16,0-35 16,0 36-16,0-19 15,0 19-15,0 34 110,0 19-110,17 70 15,-17-71-15,0 53 16,0-17-1,0-19-15,18-16 0,-1 17 16,-17-36 0,18 1 15,0-18 0,-1 0-31,19 0 16,-19-18-1</inkml:trace>
  <inkml:trace contextRef="#ctx0" brushRef="#br0" timeOffset="71479.2">3245 17004 0,'0'0'0,"18"35"32,0 18-32,-1 18 15,1 17-15,-18-18 16,0 19-16,0 34 16,18 1-16,-18-54 15,17 18-15,1-35 16,0-18-16,-1-17 15,1 0 17,-1-18-1,1-18-15,0 0-16,17-34 15,-35 16-15,18-17 16,-1 36-16,19-36 15,-1 18-15,18 17 16,-18 0-16,18 1 16,-18 17-1,18 0-15,0 0 0,0 0 16,-35 0 0,-1 0-16,18 0 15,-35 17-15,18 1 16,0 35-16,-1 0 15,-17 0-15,18 0 16,-18-18-16,0 18 16,0-36-16,0 19 15,0 17-15,-18-36 16,1 1-16,-1 17 16,-17-35-16,0 18 15,17-1-15,-17-17 16,-1 0-16,19 0 15,-1 0 1,0 0 0,1 0-16,-1 0 15,1 0-15,-1 0 16,0 0-16,-17 0 16,17 0-16,1 0 15</inkml:trace>
  <inkml:trace contextRef="#ctx0" brushRef="#br0" timeOffset="71987.73">5309 17374 0,'0'0'0,"35"0"0,1 0 16,-1 0-16,18 0 15,17 0 1,19 0-16,-19 18 0,18 0 15,-35-1 1,18 1-16,-18-1 16,-36-17-16,19 18 15,-1 0 17,-35-1-1</inkml:trace>
  <inkml:trace contextRef="#ctx0" brushRef="#br0" timeOffset="72655.34">5344 17762 0,'71'0'15,"-1"0"-15,19 0 16,52 0 0,0 0-16,18 0 15,-36 0-15,-17 0 16,0 0-16,-18 0 16,-70 0-16,17 0 15,-18 0-15</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28T01:53:25.421"/>
    </inkml:context>
    <inkml:brush xml:id="br0">
      <inkml:brushProperty name="width" value="0.05292" units="cm"/>
      <inkml:brushProperty name="height" value="0.05292" units="cm"/>
      <inkml:brushProperty name="color" value="#FF0000"/>
    </inkml:brush>
  </inkml:definitions>
  <inkml:trace contextRef="#ctx0" brushRef="#br0">23423 7444 0,'0'-36'15,"-17"19"-15,-1 17 16,-17-36-16,-18 19 16,-18-19-16,-34 1 15,16-35-15,-52 34 16,0-34-16,0 17 16,18 35-16,-1 1 15,1-1-15,-18 0 16,-18-17-16,-18 17 15,1 1-15,-36-36 16,1 18-16,-1-18 16,0 0-16,36 35 15,17 0-15,36-34 16,-1 34 0,54 0-16,35 18 15,-1 0-15,-17 0 16,0 0-16,18 0 15,-18 18-15,-17 17 16,-36 0-16,18-17 16,-18 35-16,18-18 15,-18 1-15,0-1 16,0 35-16,36-34 16,17 17-16,0 0 15,35-1-15,-17-16 16,0 17-16,17 17 15,0-17-15,1 18 16,17-36-16,0 18 16,0 17-16,0-34 15,0 17-15,0 0 16,0-18-16,0 18 16,0 0-16,0 17 15,17-17-15,1 18 16,0-1-16,-1 1 15,1-1-15,0 1 16,-1-36-16,1 36 16,-1-1-16,1 1 15,0 17 1,-1 36-16,1-19 16,0 19-16,-1-1 15,1-52-15,0-1 16,-18-34-16,0 17 15,0 0-15,0-18 16,17 35-16,1-17 16,-1 0-16,1-18 15,0 36-15,17 0 16,0-1-16,18 18 16,-18-17-16,36-1 15,-36 1-15,18 17 16,-18-17-16,18 35 15,-17-36-15,34 1 16,-34 35-16,16-36 16,19 36-16,-18 0 15,17 0-15,1-36 16,17 18-16,-17-17 16,17 17-16,-18-35 15,19 0 1,-54-18-16,18-17 0,0 17 15,0 0 1,-18 1-16,36-1 16,-19 0-16,19 18 15,35-18-15,0 1 16,-18-1-16,18 36 16,-36-36-16,1-18 15,35 19-15,-36-1 16,1 36-16,-1-36 15,18 18-15,-35 17 16,18-17-16,35 35 16,0 1-16,35 16 15,-35-16-15,-36-36 16,18 17-16,-17-35 16,-36 1-16,-17-19 15,-1 19 1,1-36-16,-18 35 15,35 0-15,-17 0 16,17 1 0,-17 17-16,-1-18 0,54 35 15,-18 1-15,0 0 16,0 17-16,17-18 16,-17 1-1,0 17-15,35-17 16,-35 17-16,0-35 15,-18-18-15,-17 0 16,17 18-16,1-18 16,17 1-16,17-1 15,1-17-15,17-1 16,18 1-16,35 17 16,18-17-16,17 17 15,0-17-15,18 35 16,18-18-16,-18 0 15,-35 1-15,-1-19 16,-69 1-16,-19-18 16,-17 0-16,-18 0 15,36 0-15,-18 0 16,-18-18-16,0 1 16,36-1-16,0 0 15,-19-17-15,37 17 16,-1 1-16,18-1 15,-18 0-15,18-35 16,-18 36-16,35-1 16,-17 1-16,-18-19 15,18 1 1,0-18-16,-35 18 16,-19-18-16,1 0 15,0 18-15,-17-53 16,-19-1-16,18-17 15,-17 18-15,0-35 16,-1-36-16,36 36 16,-17-36-16,34 0 15,-17 36-15,0-1 16,0 18-16,-35 18 16,-1-18-16,18 18 15,-35 18-15,0-1 16,0 0-16,0-17 15,0 35-15,0-35 16,-17 18-16,-18-36 16,17 35-16,-53-35 15,36 36-15,-18-36 16,-17 18-16,17 0 16,-36 17-16,19-17 15,-18-18-15,17 35 16,-35-17-1,1 0-15,-37 0 16,-16 0-16,17-1 16,17 1-16,-17 0 15,-18 0-15,36 0 16,-18-36-16,17 18 16,-52-17-16,17 17 15,-35-17-15,35-1 16,-17 36-16,17 17 15,0 18-15,18-17 16,18 17-16,35 18 16,0-1-16,17 1 15,0 0-15,18 0 16,18-1-16,0 19 16,-18-1-16,35 0 15,18 1-15,-17-1 31,-1-17-15,0-18 15,18 18-15,0-18-16,0 35 0,0-35 16,0-17-1,0 17-15,0-35 16,0 35-16,0 0 15,0 35-15,0-35 16,0 0-16,0 0 16,18 0-16,-18 18 15,0 0-15,0 0 16,0-18-16,0 35 16,0-17-16,0 17 15,0 0-15,0 1 141,-18-1-141,-34 18 15,-19-17 1,0-1-16,19 0 16,-72 1-16,1-1 15,-1 0 1,18-17-16,0 17 16,18 1-16,53 17 15,17 0 1</inkml:trace>
  <inkml:trace contextRef="#ctx0" brushRef="#br0" timeOffset="11847.04">25134 758 0,'18'0'31,"-18"18"-31,0 35 16,0 35-16,18 36 16,-1-36-16,1 35 15,0 1-15,-1-1 16,36 1-16,-35-1 16,-1 1-16,1-18 15,17-18-15,18 18 16,-35-18-16,17-35 15,-35 0-15,18 0 16,-1-36-16,-17 1 31,0-1 79,0 1-110,-17-18 15,-19 18 1,19-1-16,-18 1 16,17-18-16,-35 18 15,-18-1-15,-34 36 16,16-18-16,-16 1 15,-19-19-15,36 1 16,17 0-16,36 17 16,17-17-16,18-1 31,0 1-15,53 17-16,-17-35 15,69 53-15,-16-18 16,69-17-16,-34 0 15,-1 35 1,36-36-16,-71 1 16,-17-1-16,-18 1 15,-36 0 1,-17 17 0,-17 0-1,-19 1-15,-16-36 16,-37 52-16,-16-34 15,16 0-15,-16-1 16,69 19-16,-17-19 16,36-17-16,-1 0 15,36 18 1,35 17 0,0-17-16,-36-18 15,107 17-15,-36 1 16,-35-18-16,17 18 15,-52-18 1,17 17 15,-35 1-31,18 17 16,-18-17 0,0 0-1,0 17-15,17 18 16,-17-36-16,0 36 15,0 0-15,0 0 16,0 35-16,18 71 16,0-35-16,17-1 15,-35-35-15,0 0 16,0 1-16,0-19 16,0 1-16,0-36 15,0 0-15,0 18 16,0-35-16,0 0 15,0 17 126,18-35-141,-1 35 31</inkml:trace>
  <inkml:trace contextRef="#ctx0" brushRef="#br0" timeOffset="13140.05">26898 2522 0,'0'0'0,"-18"0"16,-17 0-16,-53 0 31,53 18-31,35 0 16,-36-1-16,19 19 16,-1-19-16,1 18 15,17 1-15,0-19 16,0 36-16,0 18 15,0-18-15,0 0 16,0 17-16,17-17 16,18-18-16,1 1 15,17-1-15,-18 0 16,0-17-16,0 0 16,-17-18-1,0 0-15,-1 0 0,1 0 16,0-18-16,17 0 15,-17 1 1,-18-1-16,17 0 16,-17 1-16,0-36 15,-17 0 1,-1 35 0,18-17-1,-18 17-15,1 18 16,-19 0-1,19 0 1,-1 0-16,-35 0 16,18 18-16,35 0 15,-35-18-15,-1 17 16,36 1-16,-17 17 16,-1 0-1,0 1-15,18-19 31,0 1 1,18-18-1,0 0-15,-1 0-16,1 0 15</inkml:trace>
  <inkml:trace contextRef="#ctx0" brushRef="#br0" timeOffset="16071.58">25028 741 0,'36'0'32,"87"0"-17,142 0 1,-89 0-16,-17 0 15,17 0-15,36 0 16,-71 0-16,0 0 16,18 0-16,-36 0 15,-34 0-15,16 0 16,19 0-16,-1 0 16,18 0-16,36 0 15,34 0-15,-34 0 16,35 0-16,-18 0 15,-18 0 1,0 0-16,-17 0 16,-18 0-16,-17 0 15,-1 0-15,-52 0 16,-18 0-16,17 0 16,1-18-16,-54 18 15,1 0 32,0 0-47,-18 53 141,0-18-141,0 1 15,0 17-15,0-1 16,0 1 0,0 18-16,0-18 15,0 35-15,0-17 16,0 17-16,0-18 15,0 19-15,0-1 16,0 0-16,0-17 16,0 17-16,0 0 15,0 35-15,0-34 16,0-1-16,0 0 16,0 0-16,0-17 15,17-1-15,-17-52 16,0 0-1,0-1 95,-17-17-79,-36 0-15,17 0-16,1 0 15,-71 18-15,53-18 16,-17 17-16,-1 1 16,18 0-16,0-1 15,36 1 16,17 0-31,0-1 16,53 1-16,17 0 16,1-1-16,17 1 15,71-1-15,-71-17 16,53 0-16,18 0 16,-18 36-16,-71-19 15,-34-17-15,-54 18 47,0-18-47,-34 0 16,-19 0-16,-17 0 15,-36 18-15,36 17 16,18-17-16,17-18 16,35 0-1,18 17 48,18 1-63,17 0 15,0-18-15,0 17 16,1 1-16,-19-18 16,-17 17-1,0 1 1,0 0-16,0-1 15,0 1-15,0 17 16,0 1-16,0-19 16,18 36-16,-18-18 15,18-17-15,-18 17 16,0 1-16,0-1 16,0 0-16,0 18 15,0-18-15,0 18 16,0 0-16,0-35 15,0 35-15,0-36 16,0 36-16,0-17 16,0-1-16,0 35 15,0-17-15,0 35 16,0-35-16,0 0 16,0 0-1,-18 18-15,18-54 16,0 36-16,0-17 15,-35-1-15,35 0 16,-36 18-16,1-18 16,-35 18-16,-1-17 15,-35-1-15,0 0 16,-17 0-16,-18-17 16,-18 0-16,36-18 15,-18 0-15,-36 0 16,36 0-16,-18 0 15,18 0-15,18 0 16,-1 0-16,-17 0 16,18 0-16,-1 0 15,1 0-15,35 0 16,-36 17-16,54 1 16,17 0-16,-18-1 15,1 1-15,17-18 16,-36 18-16,37-1 15,16 1 1,19-18-16,-1 0 0,0 0 16,18 17 31,-17-17-1,-1 0-30,36 0 109,35-17-125,17-18 16,54-1-16,87-17 15</inkml:trace>
  <inkml:trace contextRef="#ctx0" brushRef="#br0" timeOffset="16886.47">30620 2699 0,'17'17'31,"1"36"-31,-18-35 16,0 17-16,0 0 15,0 1-15,0 17 16,0 0-16,0-18 15,0 35 1,0-17-16,0-17 0,0-1 16,0-17-1,18 17 1,-1-35 31,-17-18-47</inkml:trace>
  <inkml:trace contextRef="#ctx0" brushRef="#br0" timeOffset="17958.07">30973 2805 0,'-18'-18'47,"18"0"-32,0 1 1,0-36-16,18 35 15,-1 0-15,1-17 16,-18 18-16,35 17 16,0-18-16,18 18 15,-35 0 1,0 0-16,-1 0 16,1 0-16,-1 0 15,1 0 1,0 18-16,-18 17 15,0-18 1,0 19-16,0-19 16,0 36-16,0-17 15,0-1-15,0 18 16,0-36 0,0 36-1,-18-35-15,18 17 16,-18 1-1,1-36-15,17 17 16,-18 1-16,1-1 16,-1 1-1,18 0 1,0-1-16,-18 1 16,18 0-1,-17-1 1,17 1 93,17-18-93,19 0-16,16 0 15,1 0-15,36 0 16,-1 0 0,18 0-16,-18 0 15,0 0-15,-17 18 16</inkml:trace>
  <inkml:trace contextRef="#ctx0" brushRef="#br0" timeOffset="36046.57">12047 900 0,'-18'0'31,"18"17"-15,-17 54-1,17-36-15,0 36 16,0 17-16,0 0 15,-18 35-15,18-52 16,0 17-16,0 0 16,0 18-16,0 0 15,-18-18-15,18-35 16,0-18-16,0 36 16,0-36-16,0 1 15,0-19 1,0 1 31,0-1-32,-17 1 79,-1 0-78,0-1-16,-17 1 15,-18 17-15,-17-17 16,-1-18-16,1 53 16,34-53-16,1 18 15,17-1-15,1 1 16,17-1 15,0 1-31,0 0 16,35 17-16,36-17 15,52 35-15,0-18 16,71 18-16,-17-36 16,-18 19-16,-36-1 15,-88-35-15,1 18 16,-36-1 15,-18-17-31,-53 0 16,1 0-16,-18 0 15,-1 0-15,1 0 16,18 18 0,17-1-16,35 1 15,18 0 32,35-18-31,71 17-16,0 1 15,18 0-15,-1-1 16,1 1-16,-54 0 16,-52-18-16,-1 0 15,1 0-15,0 17 16,-18 1-1,-36 0-15,-17-1 16,1 18-16,-37-17 16,1 17-16,-53 36 15,18-1-15,-1-34 16,36 17-16,53-18 16,-1 0-16,36-17 15,0 35-15,18-18 16,0 0-16,17-17 15,0 17-15,0-17 16,-35 17 0,18-17-16,0 17 0,-18-17 15,0 17 1,0 18-16,0 0 16,0-18-16,17 53 15,-17-35-15,0 18 16,0-1-16,0 107 31,0-142-31,0 18 16,0 0-16,18 0 15,0-53 32,-1 0-31,-17-36-16,18 19 15,-18-1 1</inkml:trace>
  <inkml:trace contextRef="#ctx0" brushRef="#br0" timeOffset="37191.17">10495 2769 0,'0'-17'0,"35"-19"16,0 19-16,-17-19 15,35 1-15,17 18 16,1-1-16,-18 18 16,-18 0-16,18 0 15,0 0-15,17 0 16,-52 18-16,0-1 16,-1 1-16,-17-1 15,0 1-15,0 0 16,0 17-16,0 36 15,-17-54-15,-36 36 16,-18-18-16,1 1 16,17-19-16,-18 1 15,36 0 1,17-18 15,1 0-31,34 0 31,36 0-31,0 0 16,35 0-16,71 0 16,-35 35-16,-19 0 15,-52-17-15,0-1 16,-17 1-16,-19 0 16,-17-1-16,0 1 15,0 0-15,0 35 16,-17-1-16,-19-16 15,-17-1-15,18 0 16,-36 18-16,1-18 16,-18-17-16,-53 35 15,17-35-15,1-1 16,35-17-16,-36 0 16,36 0-16,35 0 15,0 0 1,35 0-16,1 0 15,17-17 1,0-1 0,0 0-16,0-17 15</inkml:trace>
  <inkml:trace contextRef="#ctx0" brushRef="#br0" timeOffset="39335.17">12188 1041 0,'18'0'16,"-1"0"-1,1 0 1,-1 0-16,19 0 15,-1 0-15,18 0 16,70 0-16,1 0 16,17 0-16,18 17 15,-18-17-15,18 0 16,-54 0-16,-34 0 16,-36 0-16,-17 0 15,17 0 173,-17 0-173,17-35-15,0-18 16,1 18-16,-1 0 16,-17-1-16,-18 1 15,17 17-15,-17 1 16,0 87 62,0 18-78,53 36 16,-18-18-1,1 17-15,17-17 16,-1-35-16,-16-36 0,-36-17 15,17-18-15,19 0 16,-1 0 0,0-18-16,0-35 15,1 0-15,-1-17 16,0-1 0,1 0-16,-19 1 15,-17 35-15,0 17 16,0 0-16,0 1 15,0 34 32,18 72-47,0-19 16,17 1-16,-18-18 16,19-18-16,-1 0 15,-35-17-15,18-1 16,-1-17-1,19 0-15,-19-17 16,1-19-16,-1 1 16,1 0-16,0 0 15,-1 17-15,-17 0 16,0 1-16,18-1 16,141-35 15,-53 53-31,35 0 15,35 0-15,36 0 16,17 0-16,36 0 16,-54 0-16,19 0 15,-19 0-15,18-17 16,-52-1 0,17-17-16,-53-1 15,18 19-15,-1-19 16,-34 19-16,-1-1 15,1 0-15,-71 18 16,0 0-16,0 0 16,-36 0-1</inkml:trace>
  <inkml:trace contextRef="#ctx0" brushRef="#br0" timeOffset="44040.75">13934 2011 0,'0'0'0,"18"-18"16,-1-17-16,1 35 16,35-18-16,17-17 15,1 17-15,35 1 16,-18-1-16,-53 18 15,-17 0-15,0 0 16,-1 0 0,-17 18-1,0-1-15,0 36 16,0 18-16,-17-36 16,-19 36-16,1 17 15,0-53-15,0 18 16,-54 18-16,36-36 15,36 0-15,-19-17 16,19-1 0,52-17 46,18 0-46,35 0-16,36 0 15,-1 0-15,1 0 16,-19 0-16,1 0 16,-18 0-16,-52 0 15,-1 0-15,-17 0 16,-1 0 15,1 0-15,0 0-16,17 0 15,-17 0 1</inkml:trace>
  <inkml:trace contextRef="#ctx0" brushRef="#br0" timeOffset="46190.42">17885 970 0,'18'0'47,"-1"35"-31,-17 18-16,18-17 15,17 34-15,-17 36 16,17-18-16,-35-17 16,0 17-16,0 0 15,0 0-15,-17 36 16,-1-1-16,0-17 16,1 18-16,-1-1 15,18-35-15,0 0 16,0 1-16,0-19 15,0-35-15,0 1 16,0-1-16,-18-17 141,1-1-126,-36 1-15,-18 0 16,-17-1-16,-18 1 16,18-1-16,17 1 15,19 0-15,34-18 16,0 17 31,71 36-16,18-17-31,35-1 0,17 35 16,-17-52-16,-18 0 15,-35-1-15,-18 1 16,-17 0 31,-71-18-16,-18 17-31,-17 1 16,-35 17-16,-18 0 15,17-17-15,36 0 16,35-1-16,35 1 15,36-18 32,35 0-31,18 0-16,-36 0 16,18 0-16,0 0 15,-36 0-15,1 0 16,0 0-16,-18 18 47,0-1-16,0 1-15,0 0-16,0-1 0,0 1 15,-18-1 1,0 1-16,18 0 15,0-1 32,18-17-31,0 18 0,-1 0-16,18-1 15,-17 1-15,35-18 16,-18 35-16,1 1 15,-1 16-15,-17-16 16,-18-1-16,0-17 16,0 17-16,0 18 15,0 0-15,0-18 16,0 36-16,0-19 16,0 19-16,0-18 15,0 35-15,-18-17 16,18-18-16,-18 17 15,18-52-15,0 52 16,0-52-16,0 0 16,-17 17-16,17-17 15,0-1 48,35-17-32,0-35-15,18-36-16,18-34 15</inkml:trace>
  <inkml:trace contextRef="#ctx0" brushRef="#br0" timeOffset="47088.45">18890 2734 0,'18'0'32,"-18"18"-17,-18 35-15,-17-36 16,18 18-16,-1 18 16,-17 0-16,-1 0 15,1-35-15,17 17 16,1 0-16,17-17 15,-18 17 1,18-17 93,18 0-93,17-18 0,53 17-1,-17 1-15,-36-18 16,53 0-16,18 0 16,-53 0-16,0 0 15,0 0-15,-18 0 16,-17 0-1,-1-18 95,-17 1-95,0-36 1,-17 0-16,17 35 16,0-52-16,0 17 15,0 17-15,0 1 16</inkml:trace>
  <inkml:trace contextRef="#ctx0" brushRef="#br0" timeOffset="47662.85">19261 2716 0,'-35'0'15,"35"36"1,0-19-1,0 36-15,-18 35 16,0-35-16,18-17 16,0 34-16,0 1 15,0 17-15,0 0 16,-17 0 0,17-35-16,0 0 15,0-18-15,0-17 16,0 0-16,0-1 125,17 1-110</inkml:trace>
  <inkml:trace contextRef="#ctx0" brushRef="#br0" timeOffset="50062.93">12206 4657 0,'0'-18'16,"17"0"15,18 18-31,54 0 0,17 0 15,52 0-15,-17 0 16,36 0 0,34 0-16,19 0 15,-1 0-15,-17 0 16,-1 0-16,-17 0 16,-17 0-16,-1 0 15,0 0-15,1 0 16,17 0-16,-53 0 15,-18 0-15,-17 0 16,0 0-16,0 0 16,0 0-16,-18 0 15,-35 0-15,0 0 16,17 0-16,-17 0 16,-17 0-16,16 0 15,-34 0-15,35 0 16,-18 0-16,1 0 15,34 0-15,18 0 16,0 0-16,1 0 16,16 0-16,-52 0 15,18 0-15,-36 18 16,-17-18-16,0 0 31,-1 0-15,1 0-1,-1 0-15,1 0 16,0 0-16,17 0 16,36 0-16,-36 0 15,18 0-15,-36 0 16,19 0-16,17-18 16,-36 18 140,1 0-141,-1 0 1,1 0 15,0 0-31,-1 0 32,1 0-32,17 0 15,-17 0-15,0 0 16,-1 0 78,1 0-79</inkml:trace>
  <inkml:trace contextRef="#ctx0" brushRef="#br0" timeOffset="67672.98">14975 9225 0,'17'18'94,"-17"52"-78,0-34-16,0 34 15,0 1-15,0 35 16,0-36-16,-17 36 16,-1-36-16,18 1 15,0 17-15,0-17 16,0 17-16,0-35 16,0 17-16,0 1 15,-18 35 1,18-36-16,0 19 15,0-19-15,0-17 16,0-18-16,0 1 16,0-1-16,0 0 15,0 0-15,0-17 16,0 0-16,0-1 16,0 19-1,-17-1-15,17 0 16,-18 0-1,18 1 1,0-19 0,0 1 265,-17-18 78,-36 18-343,17-1-16,-17 19 16,1-36-16,-19 17 15,53-17-15,1 0 16,-1 0-16,18 18 31,0 17 32,35 0-48,54-17-15,16 0 16,54 17-16,-35-17 15,-1 35-15,-35-36 16,-35 1-16,-35-18 16,-1 0-1,1 0 17,-18 17-17,-35 1-15,-18 0 16,-53-1-16,-17 1 15,-1 0-15,1-18 16,-18 0-16,-18 35 16,106-35-16,18 18 15,17-18 1,89 17 46,17 1-62,35-1 16,36 19-16,17-1 16,-17 18-1,-35-35-15,-54-1 16,-52-17 0,-1 18-1,-52-18 1,-35 0-16,-54 18 15,36-1-15,0 1 16,-18-1-16,35 1 16,36 0-16,17-18 15,18 35 110,18 36-109,-18-36 0,35 53-16,-17-35 15,0 17 1,-1 19-16,-17-1 0,18 71 15,-1-36 1,-17-35-16,0 36 16,-17-1-16,-1 1 15,1-36-15,-1-18 16,18-17-16,-35 53 16,35-53-16,0 18 15,0 17-15,0-18 16,0-17-16,0 71 15,0-18-15,0-1 16,0-16-16,0-1 16,0-18-16,0-34 15,0 17-15,0 0 16,0-18-16,0 0 16,-18 18-16,0-35 15,18-1-15,-17 36 16,17-35-16,-18 35 15,18-36-15,-18 36 16,1-35 0,17 35 15,0-35-31,-18 52 0,18-52 16,0-1-16,0 1 15,0-53 157,18-18-172</inkml:trace>
  <inkml:trace contextRef="#ctx0" brushRef="#br0" timeOffset="69086.5">16068 11501 0,'-17'-18'31,"-36"18"-15,35 18 0,1 17-16,-89 71 31,88-89-16,0 19-15,1 16 16,-1-16-16,18-1 16,0-17-1,0-1-15,0 1 16,0 0-16,35-1 31,-17-17 0,0 0-31,-1 0 16,1 0 0,17 0-16,-17-35 31,-18 17-31,18-17 16,-1 17-16,-17 1 15,0-1 1,0 0-16,0 1 47,-17-1-47,-1 18 47,0 0-32,1 0 1,-19 0-1,19 18 1,-1-1 0,18 19-1,0-19 1,0 1 0,0 0-16,0 35 15,18-36-15,-18 1 16,17-18-16,1 18 15,0-18 32,-1 0-47,1-18 0,0 0 16</inkml:trace>
  <inkml:trace contextRef="#ctx0" brushRef="#br0" timeOffset="69614.82">16245 11377 0,'17'0'0,"1"18"16,-18-1-16,0 19 16,0 34-16,0 1 15,0 17-15,18 0 16,-18-35 0,17 35-16,1-17 0,-18-36 15,0 0 1,18 18-16,-18-17 15,0-19 1,17 1 0,-17-36 31,0 1-47,0-36 15</inkml:trace>
  <inkml:trace contextRef="#ctx0" brushRef="#br0" timeOffset="70518.34">16597 11536 0,'0'35'78,"-17"0"-78,17 1 16,-18-19-16,-17 19 16,0-1-1,-18-18-15,35 1 16,-35 0-16,36-1 15,-1 1-15,18 0 141,0-1-110,18-17-15,-1 18 0,1 0-1,17-1-15,-17-17 16,-1 18-16,1-18 15</inkml:trace>
  <inkml:trace contextRef="#ctx0" brushRef="#br0" timeOffset="72688.33">11694 16192 0,'-18'0'31,"18"36"-15,0 34-16,0 19 15,0-1-15,0 0 16,0 0-16,0 36 16,0-1-16,0 1 15,0-19-15,0 1 16,0-18-16,0-35 16,0 0-16,0-18 15,0-17 1,-17-18 31,17-18-47</inkml:trace>
  <inkml:trace contextRef="#ctx0" brushRef="#br0" timeOffset="73566.73">12047 16069 0,'0'0'0,"106"0"0,17 0 16,-17 0-16,17 0 15,-34 0-15,-19 0 16,-17 0-16,18 0 31,-54 18-31,1-1 0,-18 19 16,0 16 0,0 19-16,-18-36 15,-17 18-15,0 0 16,-18 0-16,18-18 15,-18-17 1,-18 17-16,1-35 16,-1 0-16,-17 0 15,17 0-15,18 0 16,0 0-16,18 0 16,17 0-16,1 0 15,-1 0-15,18 18 94,0 0-78,53 34-16,0 1 15,0-17-15,17 34 16,-17 1-16,36 17 15,-36-17-15,-18-19 16,-18 19-16,1-36 16,0 1-16,-18-19 15,0 1 1,0 17-16,0 18 31,17-35 0,19-18-15,-1 0 0,35 0-16,54 0 15</inkml:trace>
  <inkml:trace contextRef="#ctx0" brushRef="#br0" timeOffset="74431.38">13405 16827 0,'-35'0'0,"70"0"15,-106 0-15,54 0 0,-36 36 16,35-36-16,-17 17 16,0 1-16,17 17 15,18 1-15,0-1 16,0 0 0,0 0-16,0 18 15,0-17-15,35-19 16,-17 19-16,35-1 15,-18-18-15,0 1 16,18 0-16,-17-18 16,-1 0-16,18 0 15,0 0-15,-18-18 16,0 0-16,1-17 16,-19 0-16,1 17 15,-18 1-15,0-19 16,0 1-1,0 17-15,0 1 16,0-1 31,0 53 0,0 1-32,0 17-15,17 0 16,-17-18-16,18 35 16,0-52-16,-18 0 15,17 17 1,-17-17 0,0-1 15,36-17 0,34 0-31,1-35 16</inkml:trace>
  <inkml:trace contextRef="#ctx0" brushRef="#br0" timeOffset="75199.87">14657 16669 0,'18'70'0,"-36"-140"0,54 211 0,-19-71 15,1 19-15,-18-19 16,0 18-16,0-17 16,0-18-16,0 0 15,0 17-15,0-52 16,0 17-16,0-17 15,17-18 17,1 0-1,0-18-31,-1-35 16,19 36-16,-1-36 15,18 0-15,-18 18 16,0-1-16,1 19 15,-19-1-15,19 18 16,-19 0 0,1 0-16,35 0 15,-18 18-15,0 17 16,-17 0-16,17 0 16,-17 18-16,-18 0 15,0-35 1,0 52-16,-18-34 15,1-19-15,-1 19 16,-35-19-16,-17 1 16,-1-18-16,-17 0 15,0 0-15,-36 0 16,71 0-16,36 0 16,-1 0-16,0 0 15,18-18 32,0-17-16,18 0-31</inkml:trace>
  <inkml:trace contextRef="#ctx0" brushRef="#br0" timeOffset="75719.55">16315 16792 0,'0'-17'15,"53"17"1,0 0-16,18 0 16,-1 0-16,1 0 15,-36 0-15,0 0 16,1 0-16,-19 0 15</inkml:trace>
  <inkml:trace contextRef="#ctx0" brushRef="#br0" timeOffset="76166.31">16280 17127 0,'18'36'31,"-1"-36"-15,36 0-16,-18 0 15,54 17-15,-1 1 16,-18 0-16,-17-18 16,-17 0-16,-1 0 15,0 0-15,-17 0 16</inkml:trace>
  <inkml:trace contextRef="#ctx0" brushRef="#br0" timeOffset="77158.78">17991 16739 0,'0'-17'31,"0"-1"-16,0 0-15,0 1 16,18-36-16,-1 35 16,1-17-16,17-18 15,18 18-15,18 17 16,52 0-16,-17-17 16,-18 18-16,-17-1 15,-1 18-15,-35 0 16,1 0-16,-19 0 15,1 0-15,0 0 16,-1 0-16,-17 35 16,18 18-16,0 18 15,-18-36-15,0 53 16,-18-17-16,-17-1 16,-1 18-16,-52 1 15,-18-1-15,-17-35 16,-1 17-16,-17-17 15,53-18-15,18 1 16,17-19-16,35-17 16,18 18-16,0 0 62,-18-1-62,18 1 31,0 0-31,0-1 32,0 1-17,18-18-15,35 17 16,53 1-16,17 0 16,54 17-16,-1 0 15,18-17-15,-18 17 16,-52-17-16,-54 0 15,-52-18 1,0 0-16,-1 17 31,-17-52 47,0 0-78</inkml:trace>
  <inkml:trace contextRef="#ctx0" brushRef="#br0" timeOffset="77679.19">19437 16422 0,'0'17'31,"0"54"-15,0 17-16,0 36 15,0-19-15,0 54 16,0-35-16,0-18 15,0 17-15,0-35 16,0 0-16,0 18 16,0-53-16,0 18 15,0-18-15,0-36 16,0 1-16,0 0 16,18-18 46,-18-18-62,0-53 16</inkml:trace>
  <inkml:trace contextRef="#ctx0" brushRef="#br0" timeOffset="78470.99">20090 16898 0,'-35'18'15,"-1"17"1,-34 0-16,-1 1 16,-35-1-16,18 0 15,-18 18-15,36-18 16,17-17-16,18-18 16,17 18 15,0-1-16,1 1-15,-19-1 16,1 1 0,17 0-1,18-1 32,18-17-31,35 18-16,18 17 15,17 18-15,53 0 16,-18 0-16,-34-18 16,-1 1-16,0-1 15,-35-17-15,-18-1 16,-17-17 0,-1 18 77,-17-1-77</inkml:trace>
  <inkml:trace contextRef="#ctx0" brushRef="#br0" timeOffset="79678.49">20390 17657 0,'0'-18'109,"35"18"-109,53-18 16,18 1-16,17-1 15,19 0-15,-19-17 16,0 0-16,-17 17 16,-53 0-16,-35 1 15,-1 17 1,1-18 0,-18-35-1,0-17-15,-35-1 16,-36-35-16,-17-17 15,-18 17-15,18-35 16,-18 17-16,18 19 16,35 16-16,0 19 15,53 17-15,-17 18 16,17 17-16,0-17 16,0-1-1,0 19-15,17-1 16,19 1-1,-1 17-15,53 0 0,18 0 16,70 0 0,71 0-16,-35 52 15,-1-16-15,-69 17 16,-37 0-16,-34 0 16,-36-36-16,-17 18 15,-18-17-15,0 17 16,-18 18-16,1 0 15,17-35-15,-18 70 16,0-35-16,1 17 16,17-17-16,-36 18 15,1 0-15,-18-1 16,18 1-16,0-1 16,-1-17-1,19 0-15,-1 0 0,-17-35 16,17 17-16,1-18 15,17 1 48,17-18-47,1 0-1,70 0-15,35 0 16,19 0-16,69 0 15,-34 0-15,34 0 16,-17 0-16,18 0 16,-71 0-16,-35 0 15,-71 0-15,0 0 16,-17 0-16</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28T01:56:18.03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00B050"/>
    </inkml:brush>
  </inkml:definitions>
  <inkml:trace contextRef="#ctx0" brushRef="#br0">21289 14746 0</inkml:trace>
  <inkml:trace contextRef="#ctx0" brushRef="#br0" timeOffset="536.82">21236 14799 0</inkml:trace>
  <inkml:trace contextRef="#ctx0" brushRef="#br0" timeOffset="1768.37">21289 10125 0,'18'-18'31</inkml:trace>
  <inkml:trace contextRef="#ctx0" brushRef="#br0" timeOffset="2818.21">21254 14799 0</inkml:trace>
  <inkml:trace contextRef="#ctx0" brushRef="#br0" timeOffset="29848.06">16562 10001 0,'0'-17'47,"0"34"0,18 19-31,-18-19-16,53 71 31,-36-52-16,1-19 1,0-17-16,-18 18 16,17-18 15,1 0-15,-18-35-1,18-1-15,-1-17 16,-17 36-1,0-18 1,0-1-16,0 19 0,0-36 16,-17 35 15,-1 18 0,0 0-15,1 0-16,-36 0 15,0 18-15,0-1 16,18 1-16,-1 0 16,1-1-16,17 19 15,18-19 1,0 18 0,0-17-1,18-18-15,0 18 16,-1-18 15,1 0-31,0 0 16,-1 0-16,1 0 15,-18-18 1,0 0 0,0 1-16,0-18 15,0-1 1,-18 19-1,1 17 17,-19 0-17,19 0 1,-19 0-16,19 17 16,-1-17-1,18 18-15,0 0 16,0-1-16,18 1 15,-1 17-15,1-17 16,17-1-16,1 19 16,-1-19-16,-17-17 15,-1 0 1,1 0 0</inkml:trace>
  <inkml:trace contextRef="#ctx0" brushRef="#br0" timeOffset="33451.21">16104 10125 0</inkml:trace>
  <inkml:trace contextRef="#ctx0" brushRef="#br0" timeOffset="34499.32">17250 10054 0</inkml:trace>
  <inkml:trace contextRef="#ctx0" brushRef="#br0" timeOffset="35999.69">11482 10089 0</inkml:trace>
  <inkml:trace contextRef="#ctx0" brushRef="#br0" timeOffset="40952.06">11553 10037 0,'18'0'187,"-1"0"-171,1 0 0,-18-18-1,0-17 1,0 17 0,0 0-1,-18 18 16,1 0-15,-1 0 0,0 0-16,1 18 15,-1 0 1,0-1 0,1-17-16,17 36 15,0-19 1,0 1 15,17-18-15,1 0-1,0 0-15,17 0 16,-17-18 0,-18 1 15,0-1-31,0 0 31,0 1-31,0-1 16,-18 18 15,0 0-31,1 0 16,-19 0-1,36 18 16,0-1 1,0 1-32,0 0 0,0-1 15,18-17 1,0 0 31,-18-35 328,0 17-375,0-35 15,0-35-15,-18 18 16,18 34-16,0-17 16,0-17-16,0 17 15,0-18-15,0 54 16,0-19-16,0 1 16,0 0-16,0 0 15,0 17-15,0-35 16,0 35-16,0-35 15,0 18-15,0 0 16,0 0-16,0-18 16,0 17-1,0-16-15,0 34 16,0-35-16,0 0 16,0 18-16,0-36 15,0 1 1,0 17-16,0 0 0,0-18 15,0 1 1,0 34-16,0-16 16,0 16-16,0 1 15,0 0-15,0-18 16,0 18-16,0-18 16,0-18-16,0 18 15,0-17-15,0 17 16,0 17-16,0 1 15,0 0-15,0 17 16,0 1-16,0-1 16,0-17-16,0-1 15,0 1-15,0-18 16,0 18-16,-18 0 16,18-1-16,0 1 15,0 0 1,0 17-1,0 0 64,0 1-79,0-1 15,0 1 110,36 17-109,87 0-16,36 52 15,17-34-15,18 0 16,18 35-16,-71 0 16,18-36-16,-71 1 15,18 0-15,-71-1 16,0 1-16,1-18 16,-19 0-16,36 0 15,-18 0-15,1 0 16,52 17-16,-17-17 15,70 18 1,17 0-16,-17-1 16,18 19-16,-35-19 15,-36-17-15,0 0 16,-35 0-16,-18 0 16,36 18-16,-36-18 15,18 18-15,-35-18 16,70 17-16,18 1 15,-18-1-15,0-17 16,71 0-16,-18 0 16,18 0-16,-18 0 15,-18 0-15,1 0 16,-19 0-16,-34 0 16,-18 0-16,-18 0 15,18 0-15,0 0 16,-18 0-16,18 0 15,18 0-15,-18 0 16,35-17-16,-18-1 16,-52 18-16,53-17 15,-1-1-15,-17 0 16,-18 18-16,54-17 16,-37 17-1,37 0-15,-1 0 16,0 0-16,-17 0 15,17 0-15,0 0 16,35-18-16,-52 18 16,17 0-16,0 0 15,-17-18-15,-36 1 16,18-1-16,18 0 16,-54 18-1,54-17-15,-1-18 16,-17 17-16,0 0 15,-17 18-15,16 0 16,19-17-16,-53 17 16,35 0-16,-1 0 15,19 0-15,-18 0 16,35 0-16,36 0 16,-1 0-16,18 0 15,18 0-15,17 0 16,1 0-16,-36 0 15,35 0-15,-17 0 16,-53 0 0,-18 0-16,18 0 15,-71 0-15,18 0 16,-35-18-16,-1 18 94,36 0-79,35 0-15,-17 18 16,17-1-16,-17 1 16,-36-18-16,-17 0 15,-1 0 48,1 0-63,-1 0 15,19 0-15,-19 0 16,19 0-16,-19 0 16,1 0 46,0 0-62,-1 0 16,1 0-1,-1 0 32,1 0-31,17 0-16,-17 0 15,53 0-15,-54 0 16,1 0-16,-1 0 203,-17 35-187,18 36-1,0-36-15,-1 36 16,-17-36-16,18 35 16,0 1-16,-18-53 15,17 52-15,-17-35 16,0 1-16,0 17 16,0 0-16,0-18 15,0 18-15,0-18 16,0 0-16,0 1 15,0 16-15,0-34 16,0 17-16,0 1 16,0-1-16,0 0 15,0-17-15,0 35 16,0 0-16,-17-18 16,-1 0-16,18 1 15,0-19-15,-18 18 16,18-17-16,0 0 15,0 17-15,-17 18 16,17-18 0,0-17-16,-18 17 15,18-17 1,-18 17-16,18 0 16,-17 18-16,-1 35 31,18-52-16,0-19-15,-17 19 16,17-19-16,0 19 16,0-1-1,0 0 1,0-17 0,0-1-16,0 1 15,0 0 1,0 17-16,0-17 15,0-1-15,0 1 16,0 17 0,0-17-1,0-1-15,0 1 16,0 0 0,0-1-16,0 19 15,0-1 1,-18 0-1,18-17 1,0-1 0,0 1-1,0 0 1,0-1-16,0 1 31</inkml:trace>
  <inkml:trace contextRef="#ctx0" brushRef="#br0" timeOffset="54815.32">16545 10054 0,'0'0'0,"35"18"16,-18-1-16,1-17 15,0 18 1,-36-18 140,0 0-140,1 0 15,-1 0-31,1 0 31</inkml:trace>
  <inkml:trace contextRef="#ctx0" brushRef="#br0" timeOffset="63952.67">16597 14728 0,'0'18'188,"0"0"-173,0-1-15,18 1 32,0 0-17,-1-18 17,19 0-32,-19-18 15,1 0-15,0 18 16,-18-17-1,35-19 1,-18 36 0,-17-35-16,-17 18 31,-18-1-15,17 0-1,0 18 1,-17-17-16,17 17 31,-17 0-15,17 17-16,1-17 31,17 36-15,0-19-16,0 1 15,0-1 1,0 1 15,17-18 16,-17-18-16,0 1-15,0-1-16,0 1 15,-17-1 1,-1 18 0,1 0-16,-1 0 0,-17 0 15,17 0 1,0 0 15,18 18-15,0 17-1,0-18 1,0 19 0,0-1-16,18-17 15,0-18 17,-1 0-17,1 0 1,0 0-16,-18-18 31,0 0-15,0 1-1,0-1-15,0 0 16,0 1 0,-18 17-1,0 0 1,1 0-1,-1 0 1,18 17 15,0 1-15,0 0-16,0-1 16,0 19-16,0-19 15,18-17-15,-1 18 16,1 0-1,0-1-15,-1-17 16,1 0 0,-1 0-1,1-17-15,17-1 16,-17 0-16,-18 1 16,0-1-16,0 0 15,0 1-15,0-19 16,0 1-1,0 18 1,-18 17 31,1 0 47</inkml:trace>
  <inkml:trace contextRef="#ctx0" brushRef="#br0" timeOffset="64992.8">15363 14781 0,'17'18'110</inkml:trace>
  <inkml:trace contextRef="#ctx0" brushRef="#br0" timeOffset="65745.39">17656 14764 0</inkml:trace>
  <inkml:trace contextRef="#ctx0" brushRef="#br0" timeOffset="68703.61">11465 14764 0,'17'35'156,"1"-17"-140,0-18-16,-18 35 16,17-17-1,1-18 1,0 0 31,-1 0-16,-17-18-15,0 0-1,0 1 1,0-1-16,0 0 15,-17 18 17,17 18 77,0 0-93,35-1-1,-17-17 17,-1 0-1,-17-17 0,0-19-15,-17 1-16,-19 0 15,19 0-15,-19 17 16,1 0-16,17 1 16,18 34 62,18 1-47,0 0-15,-36-18 140,0 0-141,1 0 32,17 17-15,0 18-17,17-35 1,1 0-1,0 0 1,-1 0 0,-17-17-1,0-1 1,0-17 0,0 17 46,36 18 94</inkml:trace>
  <inkml:trace contextRef="#ctx0" brushRef="#br0" timeOffset="70047.64">21183 14834 0</inkml:trace>
  <inkml:trace contextRef="#ctx0" brushRef="#br0" timeOffset="95360.52">28327 1676 0,'-18'-18'15,"-17"18"64,17 18-64,18-1-15,-17-17 16,-1 18-16,18 0 15,0-1 1,0 1 0,0 0-16,18-18 62,-1 0-62,1 0 31,-18-36 1,-18 19-32,-17 17 15,17 0 1,1 0-16,-1 0 16,0 0-16,1 17 15,17 1 1,0 17-16,53 0 15,-18 1-15,18-19 16,-18-17-16,18 0 16,35 0-16,-17 0 15,-1 0-15,19 0 16,-36-17 0,-53-1-16,17 0 15,-17-17 1,-17 0-1,-19 17-15,1 18 16,17 0-16,-17 0 16,0 0-16,-1 0 15,19 0-15,-1 18 16,1 17-16,17-17 31,0-1 0,0-34-15,17-18 0,-17 17-1,0 0 32,-17 18 0,-1 0-31,0 0 140,18 18-109,0 17-47,18-35 31,0 0-15,-1-17-1,-17-1 32,0 0-47,-35 1 16,-18-1-1,18 18-15,-1 0 16,1 0-16,-18 0 16,36 18-16,-1-18 15,18 17-15,0 19 16,0-19-16,0 36 16,35-18-16,-17-17 15,0-18-15,-1 0 16,1 0-16,-1 0 15,1 0-15,-18-18 47,0 1-47,0-1 16,0 0 15,-35 18-15,17 0-16,-17 0 15,17 18-15,18 0 32,36-18-1,34 0-15,71-18-1,-106 18 1,-17-18-16,0 1 15,-18-1-15,0 53 63,0 18-63,-53 36 16</inkml:trace>
  <inkml:trace contextRef="#ctx0" brushRef="#br0" timeOffset="97023.69">28380 10089 0,'0'0'0,"17"0"16,1 0-16,0 0 16,35 0-1,-18-17-15,-18 17 16,36-18-16,-17 1 15,-19-1-15,1 0 16,0 1-16,-1-1 16,-17 0-1,0 1-15,0-1 32,-17 18-17,-19 0-15,1 0 16,0 0-16,-1 18 15,1-1-15,18-17 16,17 18 0,0 17-16,17 18 15,36-18 1,18-17-16,-1 17 16,18-17-16,-35-18 15,18 0-15,-1 0 16,-34-18-16,-19 1 15,1-1-15,-18-17 16,0 17 0,0 1-16,-18-1 15,1-17-15,-1 35 16,0 0 0,1 0-16,-18 0 15,17 0-15,18 17 16,0 1-1,18-18 32,-1 0-31,-17-18-16,0 1 31,0-1-15,0 0-16,0 1 15,0-1 1,-17 18 0,-1 0-1,18-18 32,-35-52-31</inkml:trace>
  <inkml:trace contextRef="#ctx0" brushRef="#br0" timeOffset="98231.21">30355 2064 0,'-17'-36'15,"-1"1"1,0 18-1,18-1-15,-17 0 16,-19 1-16,19-19 16,-19 1-16,1 0 15,-18 17-15,18 1 16,-18 17-16,0-18 16,18 18-16,0 0 15,-18 0-15,0 0 16,18 0-16,-1 0 15,1 18-15,35-1 16,-18 18-16,18 1 16,0-1-1,0 36 1,18-36-16,0 18 16,-1-36-16,19 1 15,16 0-15,-34-18 16,35 0-16,88-18 31,-106 0-31,-17-17 16,0 0-16,-1-18 15,-17 35-15,18-52 16,-18 17-16,18 35 16,-18 1-16,17-36 15,-17 88 48,0-17-63,0 34 15,0 1-15,18 36 16,-1-19 0,72 142-1,-54-142-15,0 1 16,0-18-16,1 0 15,-1-18-15,-17 18 16,-1-18-16,1-17 16,-18 17-16,0 0 15,0-17 1,0 35 0</inkml:trace>
  <inkml:trace contextRef="#ctx0" brushRef="#br0" timeOffset="99560.76">29456 9419 0,'0'0'0,"35"88"0,-17-17 16,17 35-16,0-36 15,-17 1-15,-1-36 16,-17 0-16,18 36 16,-18-53-1,0-1 32,18 19-31,-1-36-16,1 0 62,-18-18-46,35-17-16,-17-1 15,0-17-15,-1 18 16,18 17-16,1-34 16,17 16-16,0 19 15,-1-1 1,1 0-16,18 1 16,-1 17-16,19 0 15,-1 0-15,-35 17 16,-18 1-16,-17 17 15,-1-17-15,1 0 16,-18-1-16,18 36 16,-18-35-16,0 17 15,0 0-15,0-17 16,0 0-16,0 17 16,-18-17-16,-17-18 15,-36 17-15,-35 1 16,18 17-16,-35-17 15,-1-1-15,1-17 16,-1 0-16,18 0 16,-17 0-16,52-17 15,36-1-15,17 0 16,18 1 15,-17-18 32</inkml:trace>
  <inkml:trace contextRef="#ctx0" brushRef="#br0" timeOffset="114033.23">28415 1817 0,'0'17'79,"0"19"-79,0-1 15,0 0 1,0 18-16,0-35 15,0 35-15,0-36 16,0 36-16,0-17 16,0-1-16,0 18 15,0 0-15,0-18 16,0 18-16,0 0 16,0-36-16,0 36 15,0-17-15,0 34 31,0-35-31,0 1 16,0-19-16,0 36 16,0 0-16,-18-18 15,18-17-15,0 0 16,0-1-16,0 1 16,-17 0 218,-1-18-172,0 0-30,1 0-17,-18 0 1,17 0-16,-17 0 16,-18 0-16,0 0 15,0 0-15,-18 0 16,1 0-16,35 0 15,-18 0-15,0 0 16,17 0 0,-17 0-16,1 0 15,-1 0-15,-18 0 16,-52 0 0,70 0-16,-18 0 15,18 0-15,18 0 16,-36 0-16,19 0 15,16 0-15,-17 0 16,0 0-16,18 0 16,-18 0-16,0 0 15,18 0-15,-36 0 16,-17 0-16,0 0 16,0 0-16,-18 0 15,18 0-15,0 0 16,35 0-16,18 0 15,-1 0-15,19 0 16,-19 0-16,-17 0 16,0 0-1,-17 0-15,-54 0 0,19 0 16,-19 0-16,1 0 16,35 0-16,-1 0 15,19 0 1,17 0-16,35 0 15,-17 0-15,17 0 16,1 0-16,-19 0 16,19 0-16,-1 0 15,0 0-15,-34 0 16,-1 0-16,17 0 16,1 0-16,17 0 15,1 0-15,-18 0 16,-1 0-16,19 0 15,-19 0-15,19 0 16,-1 0-16,0 0 16,18 35 296,0 0-312,0 18 16,0 0-1,-17 35-15,-1 53 16,18-105 0,-35 69-16,35-52 0,0 0 15,-35 36-15,35-37 16,0 1-16,-18 0 16,-17 0-16,35-18 15,-18 54-15,0-36 16,18-36-16,-17 54 15,17-36-15,0-17 16,-18 52-16,18-52 16,0 0-1,-17 34-15,-1-16 16,18-19-16,-18 1 16,18 0-16,0-1 15,-17 36-15,17-18 16,0 1-16,-18 34 15,18-34-15,0-19 16,0 18-16,0-17 16,0 0-16,0-1 15,0 1 1,0 0 15,0-1-31,0 1 172,53-18-156,-35 0-1,17 0-15,0 0 16,-17 0-16,17 0 16,-17 0-16,35 0 15,-1 0-15,-34 0 16,35 0-16,-35 18 78,-18-1-62,-18 1-16,0 0 15,-17 17-15,-18 0 16,0 0-1,18 1-15,-18-19 0,18 1 16,17 0 0,1-1-1,-1-17 1,18 18 15,0-1-31,18 19 16,17-19-16,35 19 15,19-1-15,34 0 16,36-17-16,-1 17 16,-16 0-16,-37-17 15,-87-18-15,17 0 16,-17 0-16,-36 18 47,-17-18-32,-53 17 1,-36 1-16,-17 17 0,-17-17 16,-1 17-16,35 0 15,54-35-15,-18 18 16,70-18 0,0 0 15,36 18-16,0-1-15,35 1 16,35 0 0,35-1-16,36 36 15,0-18-15,-18-17 16,-35 0-16,-36-1 16,-35 1-1,-52-18 48,-36 0-63,-35 18 15,-1-1-15,-16 1 16,34-18-16,-17 18 16,70-1-16,1-17 15,-1 18 126,18-1-141,18 19 31,-18-1-31,17-17 16,1 17-16,0 18 15,-1 0-15,-17-36 16,18 54-16,-18-18 16,0-18-16,0 36 15,0-1-15,0 1 16,0-36-16,0 36 15,0-1-15,0 1 16,0-18-16,0 35 16,0-18-16,0 1 15,0-18-15,0 35 16,0-17-16,0-1 16,0 18-16,-18-17 15,1 0-15,-1-1 16,0 1-16,18-54 15,-17 71-15,-1-17 16,18-36 0,-18 36-16,18-36 0,-17 36 15,17-36 1,-18 53-16,0-35 16,-17 71-1,35-72 1,0 19-16,0-18 15,0-18-15,0 36 16,0-18-16,-17 35 16,-1-35-16,18-36 15,0 36-15,0 18 16,0-36-16,0 0 16,0 1-16,0-19 15,0 19-15,0-19 16,0 36-16,0-17 15,0-19-15,0 18 16,0 1-16,0-19 16,0 19-16,0-19 15,0 19 1,0-19 0,0 1-16,0-1 171,0 1-155,0 0-16,0 17 16,0-17-1,53-18 267,-18 0-282,36 0 15,17 0-15,35 0 16,54 0-16,-36 0 15</inkml:trace>
  <inkml:trace contextRef="#ctx0" brushRef="#br0" timeOffset="116231.71">25046 9737 0,'0'-18'62,"35"18"-30,36 0-17,-18 0-15,0 0 16,17 0-16,19 0 15,16 0-15,1 0 16,0 0 0,17 0-16,1 0 0,-36 0 15,0 0 1,36 0-16,-36 0 16,0 0-16,-17 0 15,17-18-15,-35 1 16,-18 17-16,18-18 15,0 0-15,-35 18 16,34 0-16,-34 0 16,0 0-16,35-17 15,-18 17-15,36-18 16,-54 18-16,54 0 16,-1 0-16,-34 0 15,16 0-15,19 0 16,-36 0-16,36-17 15,-36-1-15,0 0 16,1 18 0,17-17-16,-36 17 15,36 0-15,0 0 16,-18 0-16,18 0 16,18 0-1,-36 0-15,18 0 16,18 0-16,17 0 0,-35 0 15,0 0-15,35 17 16,-35-17-16,17 0 16,1 0-1,-36 0-15,0 0 16,-17 0-16,0 18 266,-18 0-251,17 17 1,-17 0-1,0-17-15,0 17 16,0 18 0,0-35-1,0 17-15,0-18 16,0 1 0,0 17-16,0-17 15,0 0 1,0 17-1,0 0-15,0 1 16,0-19 0,0 1-16,0-1 15,0 1-15,0-53 157</inkml:trace>
  <inkml:trace contextRef="#ctx0" brushRef="#br0" timeOffset="117735.56">23035 5186 0,'0'17'63,"0"1"-63,0 35 15,-17-18 1,-1 18-16,0-35 16,1 35-16,17-18 15,-18 18-15,1-35 16,-1 17-16,0 0 16,1-17-16,-1 17 15,18 0 1,-18-35-16,1 36 15,-1-19 1,18 1 62,35 0-62,-17-18-16,88 17 15,-53 1-15,17-1 16,-17-17-16,18 0 16,-36 0-16,36 18 15,-54-18-15,1 0 16,0 0 93,-1 0-77</inkml:trace>
  <inkml:trace contextRef="#ctx0" brushRef="#br0" timeOffset="118559.88">23282 5256 0,'0'18'94,"0"17"-94,0-17 16,0 35-16,0 0 15,0-18-15,0 0 16,18 36-16,-18-53 15,18 52-15,-18-35 16,0 1-16,0 17 16,0-18-16,0 0 15,0 0-15,0 18 16,0-35-16,0 17 16,0-17-16,0 17 15,0-17-15,0-1 16,0 1-16,0 0 15,17-18 110,1 17-93</inkml:trace>
  <inkml:trace contextRef="#ctx0" brushRef="#br0" timeOffset="153391.76">28274 2928 0,'18'0'16,"17"0"-1,-18 0 1,1 0-16,0 0 15,-1 0 1,19 0-16,-19 0 0,36 0 16,-18 0-1,1 0-15,-1 0 16,18 0-16,-35 0 16,35 0-16,-18 0 15,-18 0-15,36 0 16,-17 0-16,17 0 15,17 0-15,1 0 16,17 0-16,0 18 16,-17-1-16,-1 1 15,1 0-15,-36-18 16,71 17-16,-53 1 16,53 0-16,-54-18 15,1 0-15,18 0 16,-1 0-16,-17 0 15,0 0-15,18 0 16,-1 0-16,-17 0 16,18 0-16,-1 0 15,1 0-15,-18 0 16,17 0-16,1 0 16,0 0-16,-36 0 15,35 0 1,-17 0-16,-17 0 15,34 0-15,-17 0 16,0 0-16,35 0 16,18 0-16,-18 0 15,36 0-15,-36 0 16,0 0-16,-17 0 16,-19 0-16,1 0 15,-35 0-15,0 0 16,-1 0-16,1 0 15,17 0 1,-17 0 0,-1 0-16,19 0 15,-19-18-15,1 18 16,17 0-16,-17 0 16,35 0-1,-18 0-15,18 0 0,-35 0 16,35 18-16,-36-18 15,36 0-15,-35 0 16,-1 0 0,1 0-16,0 0 31,-1 0-15,19 0-1,-1 0 1,0 0-16,18 0 15,-35 0-15,-1 0 16,1 17 140,-18 1-124,0-1-32,0 19 15,0-19 1,0 36-16,0-35 15,0 35-15,0 0 0,0-18 16,0 0-16,0 18 16,0-18-1,0 18-15,0 0 16,0-35-16,0 17 16,0 1-16,0-19 15,0 1-15,0-1 16,0 19-16,0-19 15,0 1-15,18 35 16,-18-18 0,0-17-1,17 17-15,-17-17 16,18 70 15,-18-35-31,18-18 0,-18 0 16,17 36-16,1-36 15,-18 1-15,0-1 16,17 18-16,1 0 16,0 0-16,-18-36 15,17 54-15,-17-36 16,18 53-16,-18-70 16,18 17-16,-18 0 15,0-17 1,0 0-16,0 35 15,17-36-15,-17 1 16,0 0-16,0 17 16,0 53-1,0-70 1,0-1-16,0 1 16,0 0-16,0 17 109,-35-18-93,17-17-1,-17 18 16,0-18-15,17 35-16,-17-17 0,-18 0 16,0-1-1,18 1-15,-18 0 16,0 17-16,-18 0 0,1-35 16,-1 18-1,36-1-15,17-17 16,1 0-1,34 36 32,36-19-31,36 1 0,34 0-16,0 17 0,36 18 15,-35-36-15,-36 19 16,-18-19-16,-34 1 15,-19 0 32,-34-1-31,-1-17 0,-88 18-16,-17 0 15,-18-18-15,0 0 16,-36 0-16,18 0 15,71 0 1,18 0-16,52 0 16,0 0-16,1 0 15,17 17 1,53-17 46,35 18-62,-18-1 16,19 19-16,16-19 16,-52 1-16,53 0 15,-35-1-15,-18 1 16,-36-18 31,-34 18-16,17-1-15,-18-17-1,18 18 17,0-1 14,0 1-46,0 0 16,0 17-16,0 36 16,18-36-16,-18 0 15,17 71 1,1-35-16,0-1 16,-1 1-16,-17-1 15,18 54-15,-1-1 16,1 1-16,35 34 15,-35 1-15,-18-71 16,17 89-16,1-19 16,17-34-16,-35-1 15,0-17-15,0 18 16,0-36-16,0 18 16,0-18-16,0 0 15,0-17-15,0-18 16,0 17-1,0 1-15,0-36 16,0 36-16,0-19 16,0 1-16,0 0 15,0 18-15,0-36 0,0 0 16,0 18 0,0 0-16,0-35 15,0 17-15,-17 18 16,-1-35 62,0-18-31,1 0-16,-1 0-31,0 0 16,-35 0-16,18 0 15,0 0-15,-36 0 16,18 0-16,-17 0 16,35 0-16,-36 0 15,-17 0-15,53 0 16,-18-18-16,17 18 15,1 0-15,0 0 16,0 0 0,-1 0-16,19 0 15,-19 0-15,19 0 16,-124 0 0,105 0-1,-34-18-15,35 18 16,-18 0-16,0 0 15,17 0-15,-16 0 16,16 0-16,19 0 16,-19 0-16,1 0 15,17 0-15,-35 0 16,-17 0-16,52 0 16,-52 0-16,-1 18 15,54-18-15,-54 18 16,36-18-16,-36 0 15,-17 17-15,70-17 16,-70 18-16,35-18 16,-35 18-16,18-18 15,-1 0-15,-17 0 16,0 0-16,35 0 16,0 0-16,-18 0 15,18 0 1,0 0-16,0 0 15,1 0-15,16 0 16,1 0-16,-36 17 16,54-17-16,-36 0 15,-18 0-15,1 0 16,17 0-16,0 0 16,-18 0-16,36 0 15,-18 0-15,0 0 16,18 0-16,-36 0 15,1 0-15,17 0 16,18 0-16,-18 0 16,0 0-16,35 0 15,1 0 1,-19 18 0,1-18-1,0 18-15,0-18 16,-36 0-16,36 0 15,-18 0-15,17 0 16,19 0 0,-1 0-16,36 0 172,52-18-172,36-53 15,35-34-15</inkml:trace>
  <inkml:trace contextRef="#ctx0" brushRef="#br0" timeOffset="155999.65">33654 5239 0,'17'17'32,"-17"1"-17,-35 0 17,0-1-32,-1 1 15,1 0 1,17-1-1,1 1 1,-1-18-16,1 17 16,-1 19-16,0-19 15,18 1-15,0 35 16,0-18 0,0-17-16,0 17 15,0 0-15,0-17 16,0 0-16,0-1 15,0 1 1,0 0 0,0 17-1,0 0 1,53 18 0,-18-35-1,-17-18-15,-18 17 16,18-17-1,-1 0-15,1 0 16,0 0 0,-1 0-16,1 0 15,17 0 1,-17-17 0,-1-1-16,1 0 15,-18 1-15,18-18 16,-1 35-16,1-18 15,-18 0 1,0 1-16,0-1 16,0 0 15,0-17 16,0 17-16,-35 18 0,17 0 1,0 0-17,1 0 1,-18 0-1,-1 0-15,19 0 16,-1 0-16,0 0 16,1 0 31,-19 0-32,36 18-15,-17 0 16,-1 17-1,18-17 173,0-1-172,0 1-16,0 0 15</inkml:trace>
  <inkml:trace contextRef="#ctx0" brushRef="#br0" timeOffset="202023">28380 3016 0,'17'18'78,"-17"17"-62,0-17-1,0 17-15,0-17 16,0 17-16,18 18 16,0-18-1,-18-17-15,0 17 16,17 0-16,-17 18 16,0-35-1,0 0-15,0-1 16,0 1-16,0-1 15,18 19 1,-18-19 0,18 19-16,-1-1 15,1 0 1,-18-17-16,0 0 16,0-1-16,0 18 31,0-17-31,17 17 15,-17-17 17,0 17-32,0 1 31,0-19 0,0 1 141,-17-1-109,-1-17-32,-17 0-31,17 18 15,-17 0-15,17-18 16,-17 0-16,0 0 16,0 0-16,-1 0 15,-17 0-15,36 0 16,-36 0-16,18 0 16,-1 0-16,1 0 15,-18 0-15,18 0 16,-18 0-16,0 0 15,35 0-15,-17 0 16,17 0-16,-17 0 16,-18 0-16,18 0 15,-18 0-15,0 0 16,0 0-16,0 0 16,18 0-16,0 0 15,17 0 1,0 0-16,1-18 0,17 36 203,-18-1-203,1 19 16,17-19-16,0 1 15,0 0-15,0 17 16,0-18-16,0 19 15,0-19-15,0 19 16,0-19 0,0 1-16,0 17 15,0-17-15,0 17 16,0-17-16,0-1 16,0 1-16,0 0 15,0-1-15,0 1 16,0 0-1,-18-1 110,0-17-93,-17 0-32,0 0 15,-1 0-15,-16 0 16,-107 18 0,106 0-1,53-1-15,-18-17 16,1 0-16,-1 0 15,36 18 64,52-1-64,18 1-15,18 0 16,18-1-16,-36 1 15,-18 0-15,-34-1 16,-54 1 62,0-18-78,-17 0 16,-18 0-16,-17 0 15,-19 0-15,37 0 16,-1 0-16,17 0 16,19 0-1,17 18 48,88-1-48,-18 1 1,1-1-16,0 1 16,-36 0-16,0-18 15,-17 0 1,-18 17 0,0 19 15,-18-19-16,0-17 1,1 0 0,-1 36-1,18-19 1,0 1 0,0 17-16,0 0 15,0 1 1,0-19-16,0 19 15,0-1-15,0 35 16,-17 1-16,17-36 16,0-17-16,0 35 15,0-36-15,0 1 16,0 0-16,0-1 16,17-17 93,1 0-109,-1 0 16,1 0-16,35-17 15,18-19-15,-19 1 16,19-53-16</inkml:trace>
  <inkml:trace contextRef="#ctx0" brushRef="#br0" timeOffset="204911.22">28433 3986 0,'0'-17'16,"17"17"30,19 0-46,34 0 16,1 0-16,17 0 16,0 0-16,71 0 15,-36 17-15,-35 1 16,-17 0-16,-53-18 16,-1 0-1,1 0 1,0 0-16,-1 0 31,1 0-31,52 0 31,-52 0-31,0 0 16,-18 17 109,17 36-109,-17-35-1,0-1 1,18 36-16,-18-35 15,0 17-15,0 1 0,0-1 16,18 18 0,-1-18-16,-17-17 15,18 17 1,-18-17 0,0-1-1,0 1-15,0 0 16,0-1-1,0 1 1,0-1-16,0 1 16,-18 17 93,-35-35-93,0 0-16,0 0 15,-17 0-15,-18 0 16,17 0-16,36 0 16,0 0-16,17 0 15,18 18 63,71 17-78,52 18 16,18-18-16,-17 1 16,-1-1-16,1-17 15,-1 17-15,-52-17 16,-54-18-16,1 17 31,-36-17 0,-17 0-31,-36 0 16,1 0-16,-18 0 16,-1 0-16,1 0 15,18 0-15,34 0 16,19 0-16,-1 0 15,18 18 32,18-18-31,35 18-16,-18-18 16,35 0-1,-34 17-15,-1 1 16,-17-1 31,-18 1-16,17 17-31,-17-17 16,18 0-16,0 17 15,-18-17-15,0-1 16,0 1-16,0 17 15,0-17 1,0-1-16,0 1 31,0 0 1,0-1-32,0 1 31,0 0 0,0-1-15,-18 1 15,0-1 0,1-17-15,-19 18-16,19-18 15,-1 0-15,-35 0 16,-17 0-16,17 0 16,-18 0-16,1 0 15,-1 0-15,18 0 16,-17 0-16,-1 0 16,1 0-16,34 0 15,-17 18-15,18-1 16,0 1-16,17-18 15,-35 0 1,18 0-16,-36 0 16,18 0-16,1 0 15,-1 0-15,0 0 16,0 0-16,35 0 16,-17 0-16,17 0 15,-35 18-15,36-18 16,-1 0-16,-35 0 15,0 0-15,36 0 16,-19 0 0,-17 0-16,36 0 15,-36 0-15,0 0 16,18 0-16,-1 0 16,19 0-16,-19 0 15,1 0-15,18 0 16,-1 0-16,0 0 15,1 0-15,-19 0 16,19 0-16,-36 0 16,0 0-16,35 0 15,-17 0-15,17 0 16,18-18 125,18 18-110,17-18-16</inkml:trace>
  <inkml:trace contextRef="#ctx0" brushRef="#br0" timeOffset="206273.21">25716 4304 0,'0'18'31,"0"-1"-15,0 18-16,0 18 16,0-17-1,0-1-15,0 0 16,0 18-16,18 18 16,-18-54-16,18 36 15,-18 0-15,17-35 16,-17-1-16,18 36 15,0-35 79</inkml:trace>
  <inkml:trace contextRef="#ctx0" brushRef="#br0" timeOffset="207529.16">26052 4410 0,'0'0'15,"0"-36"-15,0 19 0,0-1 31,0-17-31,17 0 47,18 17-31,-17 18 0,0 0-1,-1 0 1,1 0-1,17 18 17,-17-1-17,-18 1 1,0 0-16,0 17 16,0-18-1,0 1 1,0 0-16,0-1 15,0 19 1,0 17 0,-18-36-1,1 1-15,-1-1 32,18 19-17,0-1 1,0-17-1,0-1 1,-18 1 15,18 0-15,-17-1-16,17 1 31,0-1 47,17-17-78,19 0 16,34 0-16,-35 0 16,36 0-16,0 0 15,-19 0-15,-34 0 16,0 0-1,-1 0 95</inkml:trace>
  <inkml:trace contextRef="#ctx0" brushRef="#br0" timeOffset="209111.55">30426 4427 0,'0'-17'0,"-18"17"16,-17 0-16,0 17 16,-1 1-1,-17 0 1,53-1-16,-35-17 15,0 18-15,35 0 16,0-1 0,-18 1-16,18-1 15,0 1-15,0 17 16,0-17-16,0 0 16,0 17-16,0-17 15,0 34-15,18 1 16,-1 0-16,1-17 15,0-1-15,-1 0 16,19 0 0,17-17-16,-1 17 15,-16-17-15,17 0 16,-18-18-16,0 0 16,18 0-16,0 0 15,0 0-15,18 0 31,-36 0-31,-18-18 32,-17 0-32,0 1 15,0-19 1,0 19 0,0-1-16,0-17 15,-17 0 1,-18 17-1,17 18 17,0 0-17,1 0 1,-19 0-16,1 0 16,17 0-1,1 0-15,-18 0 16,17 18-16,0-18 47,18 17-32,-17 19 1,17-1 15,0-18 0,0 1 48</inkml:trace>
  <inkml:trace contextRef="#ctx0" brushRef="#br0" timeOffset="-206648.92">28627 5503 0,'17'0'31,"-17"18"1,0 0-17,18 17 1,-18-17-1,0-1-15,0 1 16,0-1-16,0 19 16,0-19-1,0 1-15,0 17 32,0-17-32,0 0 15,0 17-15,0-18 16,0 1-1,0 0 1,0-1 15,0 1-31,0 0 16,0-1 0,0 1-1,0 0 1,0-1-16,0 1 62,0-1-46,0 1 0,0 0-16,0-1 15</inkml:trace>
  <inkml:trace contextRef="#ctx0" brushRef="#br0" timeOffset="-202783.42">28627 6156 0,'-18'0'140,"0"18"-140,1-18 16,-19 17-1,19-17 1,-18 18 15,17-18-31,0 18 0,1-18 16,-1 17-16,-17 1 16,17-18-1,0 0-15,1 17 16,-1 1-16,18 0 15,-17-18 1,-1 0-16,0 0 16,1 17 31,34 1-1,19 0-30,-1-1-16,0-17 16,18 18-16,-18-18 15,1 0-15,-1 0 16,-18 0-16,1 0 16,0 0-1,-1 0 1,19 18-16,-19-1 15,19 1-15,-19-1 16,19-17-16,-19 0 16,1 18-16,-1 0 15,-17-1 48,-35-17-48,-18 0 1,18 0-16,-18 0 16,-18 0-16,36 0 15,-18 0-15,0 0 16,18 0-16,0 0 16,17 0-16,36 18 125,-1-18-125,19 18 15,17-1-15,-36-17 16,36 18-16,-35-18 15,-1 0-15,19 0 16,-1 18-16,-17-18 16,-1 0-1,-17 17 48,0 1-48,0-1 1,0 19 0,0-19 15,0 19-31,0-19 16,0 19-1,0-1 1,0-17-16,0-1 15,0 1-15,0-1 16,0 19-16,0-19 16,0 19-1,0-19-15,0 1 16,0 17-16,0-17 16,0-1-16,0 1 15,0 0 16,0-1-31,0 1 32</inkml:trace>
  <inkml:trace contextRef="#ctx0" brushRef="#br0" timeOffset="-200489.7">27410 6332 0,'0'-17'78,"0"-1"-47,0-17-15,17 35-16,1-18 16,-18 1-16,0-1 15,0 0-15,18-17 16,-1 35 15,1 0-15,-18-18-1,17 18 17,1 0-32,0 0 15,-1 0 16,1 0-31,0 0 16,17 0 0,-17 0-1,17 18 1,-18-18 15,1 35 0,0-17-31,-1 0 16,-17-1 0,0 18-1,0-17 17,0 0-17,0-1 1,0 1-16,0 0 15,0-1 1,0 19 0,-17-1-1,-1 18 1,0-18 0,1-17-1,-1-1 1,1 1-1,17 0 1,-36-1 0,19-17-16,17 18 15,-18-1 1,0 1-16,1-18 16,17 18-16,-36-1 15,19 1-15,-1-18 31,1 18 1,52-36 108,-35 0-140,17 18 16,36-17-16,0-1 31,-35 18-31,0 0 16,34-18-16,-16 18 15,-1-17 1,-17 17 15,-1 0-15,1 0 0,0 0-1,-1 0 1,1 0-16,0-18 31,-1 18-15,1 0-1,-1 0 1,1 0 0,0 0 109</inkml:trace>
  <inkml:trace contextRef="#ctx0" brushRef="#br0" timeOffset="-189999.43">28644 7250 0,'-17'0'110,"-1"17"-95,0-17 16,-17 18-31,0-18 32,0 0-17,-1 0-15,19 0 16,-36 17-16,0 1 16,35-18-16,-17 0 15,0 0-15,-1 0 16,1 0-16,17 0 15,-17 0-15,0 0 16,0 0 0,17 0-16,0 0 15,-17 0-15,17 0 16,1 0-16,-18 0 16,-71 0 15,53-18-16,17 1-15,36-1 16,-52 18 0,16-17-16,1-1 15,17 18 1,-17-18-16,17 1 16,1 17-1,-1 0-15,1 0 16,-19 0-16,-17 0 15,0 0-15,18 0 16,0 0-16,0 0 16,-1 0-1,19 0 110,17 17-93,0 1-1,0 17-31,0-17 31,0-1-31,17 19 16,1-1-16,-18-17 15,0-1 1,0 19-16,0-1 16,0 0-1,0 0-15,0 1 16,0 34-16,0-34 15,0-19 1,0 1-16,-18 17 16,1-35 187,-19 0-203,19 0 15,-36 0-15,18 0 16,-1 0-16,1 0 16,17 0-16,-17 0 15,0 0-15,17 0 16,-17 0-16,17 0 16,18 18 62,36-1-78,-1 1 15,-18-18 1,19 0-16,-19 0 16,1 0 30,0 0-46,-1 0 47,1 0-15,0 18-1,-54-1-16,1-17-15,-18 0 16,-17 0-16,17 0 16,17 0-16,-17 0 15,1 0-15,52 18 16,-18 0 15,18-1-15,18-17-1,34 0-15,-16 18 16,17-1-16,-36-17 16,36 18-16,-35-18 15,-1 0-15,19 0 16,-19 0-16,1 18 16,0-18-1,-1 0 16,1 0-15,17 0 0,1 17-16,-19 1 15,1-18-15,-1 18 16,1-1 62,-18 1 47,0 17-125,0-17 16,0 17-1,-18 36-15,1-54 16,17 19-16,0 17 16,0-18-16,0 18 15,0 0-15,0-36 16,0 19-16,0-1 15,-18-18-15,18 1 16,0 0-16,0-1 16,0 1-1,0 0-15,-17 17 16,17-17-16,-18-1 16,18 1 77,18-18-93,-18-35 32,17-36-32</inkml:trace>
  <inkml:trace contextRef="#ctx0" brushRef="#br0" timeOffset="-186865.16">28627 7285 0,'0'17'32,"17"-17"-17,1 0-15,17 0 16,1 0-16,-1 0 16,18 0-16,-18 0 15,18 0-15,0 0 16,0 0-16,-18 0 15,36-17-15,-54 17 16,18 0-16,18-18 16,-17 18-1,-19 0-15,1 0 16,0 0 62,-18 35-47,0 1-31,0-1 16,0 0-16,0 36 16,0-53-16,0 34 15,0 1-15,0-35 16,0 35-16,0 0 15,0-36-15,0 19 16,0-1 0,0 0-16,0-17 15,0 0 1,0-1-16,0 1 16,-18-1 109,0-17-110,-35 0-15,36 0 16,-54-17-1,18-18-15,0 17 16,18 18-16,0 0 16,17 0-16,53 0 78,54 0-63,-1 18 1,18-1-16,-36-17 16,-17 0-16,0 0 15,0 0-15,-35 0 16,-1 0-16,1 0 47,-18 18-32,-18-18-15,-17 17 16,0-17-16,17 0 16,-53 18-16,54-18 15,-18 0-15,-18 18 16,35-18 0,0 17 30,18 19-30,18-36 0,35 17-1,-35-17 1,34 18-16,-16-18 0,-19 0 16,1 0-1,0 18 1,-18-1 15,0 1-31,0 0 16,-18 17-1,0 0 1,18-17-16,-17 17 31,17-17-15,0-1-1,0 19-15,0-19 16,-18 1 0,18-1-1,0 1 1,0 0 0,0-1-16,0 19 15,0-19-15,0 19 16,0-19-16,0 1 15,0-1 126,0 1-16,0 0-78,0-1-47,0 1 16,0 0-16,0-1 15,-18 1 79,1-18-78,-1 0-1,1 0-15,-19 0 16,19 0-16,-36 0 15,0 0 1,18 0-16,-18 0 16,-18 0-16,1 0 15,-19 0-15,36 0 0,1 0 16,-1 0-16,35 0 16,-35 0-16,35 0 15,-35 18-15,18-1 16,-18 1-16,18-18 15,-53 0-15,-36 0 16,1 0-16,-1 0 16,19 0-16,34 0 15,0 0 1,36 0-16,18 0 16,-19 18-16,19-18 15,-1 0-15,-35 0 16,-106 0-1,124 0 1,0 0-16,0 0 16,-1 0-1,19 0-15,-1 0 16,-17 0-16,17 0 16,0 0-1,1 0 32,-18 0-31,17 0-16,0 0 15,36 0 126,0 0-141,-1-36 16,-17 1-16,0-18 15,0-35-15</inkml:trace>
  <inkml:trace contextRef="#ctx0" brushRef="#br0" timeOffset="-185975.2">25575 7585 0,'-17'17'47,"17"1"-32,-18 17-15,18-17 16,0 17-16,0 18 16,-18 0-16,1 88 31,17-88-31,0-18 16,0 1-16,0-19 15,0 1-15,0 0 16,0-36 109,0 0-125</inkml:trace>
  <inkml:trace contextRef="#ctx0" brushRef="#br0" timeOffset="-184897.3">26104 7673 0,'-35'0'32,"18"0"-32,-19 0 15,19 0-15,-19 0 16,19 18 0,-19-1-16,19 1 15,-1-18-15,0 17 16,18 1-1,0 0 1,-17-1-16,17 1 16,0 0-16,0-1 15,0 1 1,0 0 0,17-1-16,-17 1 15,18-18-15,0 0 31,-1 0-15,1 0-16,0 0 16,-1 0-16,19 0 15,-1 0 1,-17 0 0,-1 0-16,1 0 15,-1 0-15,19-18 16,-19 18-1,-17-17 1,36 17 0,-19-36-1,-17 1 1,0 17 0,0 1-16,0-19 15,0 1 1,-17 35-16,-1-35 15,0 0-15,1 35 16,-1-18-16,0 0 16,1 1-16,-1 17 15,1 0 1,-1 0 0,0 0-16,1 0 93,17 17-77,17 1-16</inkml:trace>
  <inkml:trace contextRef="#ctx0" brushRef="#br0" timeOffset="-184098.22">30161 7373 0,'-17'53'46,"-19"18"-14,19-36-32,-1 18 0,-17-18 15,17 18-15,18 0 16,-18 17 0,18-52-16,0 35 15,0-35-15,0-1 16,0 1 93,0-36-93</inkml:trace>
  <inkml:trace contextRef="#ctx0" brushRef="#br0" timeOffset="-182969.03">30549 7408 0,'0'18'31,"0"0"-31,-35-18 16,35 35 15,0 0-31,-18 0 0,18-17 16,0 17-16,-17 1 15,17-19-15,0 1 16,0 0-16,0 17 15,0-18 1,0 1 62,17-18-47,1-18-15,17 18 0,-17 0-16,0 0 15,17 0 1,0 0 0,-17 18-16,-1 0 15,1-18 1,0 17-16,-18 1 15,0 0 1,17 35 0,-17-18 31,-53-18-47,36 1 15,-19-18 1,19 0-16,-1 18 15,1-18 1,-19 0-16,19 0 16,-19 17-16,19-17 15,-1 0 1,0 0-16,1 0 16,-1 0 15,-17 0-31,17-17 15,1-1 1,-19 0 0,36 1 62</inkml:trace>
  <inkml:trace contextRef="#ctx0" brushRef="#br0" timeOffset="-182248.9">30408 7391 0,'0'-18'47,"18"18"-31,17 0-16,0 0 16,-17 0-16,35 0 15,0 0 1,-36 0-16,36 18 0,-35-18 15,35 0-15,17 17 16,-17 1-16,-35-18 16,0 0-1</inkml:trace>
  <inkml:trace contextRef="#ctx0" brushRef="#br0" timeOffset="-180600.61">11571 14764 0</inkml:trace>
  <inkml:trace contextRef="#ctx0" brushRef="#br0" timeOffset="-177689.53">21324 14746 0,'-17'0'0,"-36"0"31,35 18-15,-17-18-1,0 17-15,35 1 16,-18 0-16,0-18 16,1 53-1,17-36-15,0 18 16,0 18-1,0-17-15,0-19 16,17 19-16,19-36 16,-19 0-1,19 0-15,-19 0 16,19 0 0,-1 0-16,-18-18 0,-17-17 31,0 17-31,0-35 15,0-17-15,0 34 16,-70-140 15,52 158-31,1 1 0,-1 17 47,0 0-47,1 0 16,-19 0-1,19 17 1,-1 1-16,18 17 16,0 18-1,18 0-15,17-18 16,0 1-16,-17-19 16,17 1-16,18-1 15,-35-17-15,35 0 16,0 0-16,-36-17 15,1 17-15,35-18 16,-35 1-16,-1 17 16,-17-18-1,0 0 1,0-35-16,-17 36 0,-1-19 16,-17 19-1,-18-1-15,35 18 16,-17 0-16,-18 0 15,35 0-15,-52 0 16,17 18-16,0-1 16,35-17-16,1 18 15,-19 17-15,36-17 16,0 0-16,0 35 16,0-18-16,0 0 15,36 0-15,-1-17 16,-18-18-16,1 0 15,53 0-15,-36-18 16,0 1-16,-17-19 16,-1 19-16,1-1 15,-18 1-15,0-19 16,0 1-16,0 17 16,-18-17-16,1 0 15,-1 17-15,1 18 16,-36-17-16,17-1 15,19 18-15,-19 0 16,19 0-16,-36 0 16,35 0-1,1 18-15,-1-18 16,0 17-16,18 1 16,18-1 15,35-17-16,-35 0-15,34 0 16,-16 0-16,-19 0 16</inkml:trace>
  <inkml:trace contextRef="#ctx0" brushRef="#br0" timeOffset="-175873.86">28627 8749 0,'-18'18'110,"0"-1"-110,18 1 15,0 17 1,-17 0 0,17-17-16,0 17 15,0 18 1,0-35-16,0 35 16,0-18-16,0-17 15,0 17-15,0-17 16,0-1-16,0 18 15,0-17 1,0 0-16,0-1 16,0 1-1,0 0-15,0 17 16,0-17 0,0 17-1,0 18 1,0-18-1,0-17 1,0-1 0,0 1-1,0 0 1,0-1-16,17 1 16</inkml:trace>
  <inkml:trace contextRef="#ctx0" brushRef="#br1" timeOffset="-122329.53">29367 3651 0,'-17'-17'16,"17"-19"31,-18 36-47,1-17 15,-1-1-15,0 0 16,-52-17-16,-36 0 16,-18 0-16,1-18 15,-71 17-15,53-17 16,17 36-16,1-1 16,17 1-16,88 17 15,-34 0-15,-1 0 16,-18-18-1,18 0-15,-17 1 16,17 17-16,-36 0 16,37 0-16,-1 0 15,17 0-15,19 0 16,-1 0-16,-17 0 16,0 17-16,17 19 15,-35-1-15,-18 18 16,-17 0-16,-18 17 15,36-17-15,-1-18 16,18 18-16,0-17 16,18 17-16,0 17 15,0 1-15,17-18 16,-17 17-16,-1 1 16,19-36-16,-1 18 15,-17-18-15,0 18 16,17 0-16,-17-18 15,-1 18-15,19-18 16,17 18-16,-18-17 16,1 17-16,17-18 15,-18 35-15,18-52 16,0 53 0,0-19-16,0 1 15,18-17-15,-1 17 16,18 0-16,18-1 15,0-16-15,0 17 16,0 0-16,0-18 16,0 18-16,0 17 15,-18-17-15,0 0 16,1 0-16,17 0 16,0-18-16,17 18 15,1-18-15,17 1 16,0-1-16,53 36 15,-17-36-15,-1 18 16,36-18-16,-18 18 16,18-35-16,-1-18 15,19 0-15,17 0 16,17 0-16,1 0 16,17-18-16,-17 0 15,-36 1 1,-52-36-16,-1 35 0,-17 0 15,-53 1-15,0-1 16,0 1 0,0 17-16,-18-36 15,36 1-15,35-18 16,-1 0-16,19 0 16,-1 18-16,-17 0 15,-35-18-15,-1 0 16,-17 18-16,-18-54 15,1 54-15,-36-18 16,0-17-16,0 17 16,0-18-16,0-17 15,0 17-15,0 1 16,0 17-16,-18-71 16,0 54-16,-35-1 15,18 1-15,-18-18 16,0 35-16,0 17 15,1-17-15,-1 18 16,-18-18-16,1 18 16,-36-18-16,-53 18 15,-17-18-15,17 35 16,-18-35-16,1 36 16,17-1-16,36 0 15,35 1-15,52 17 16,1 0-16,-18 0 15,18 0-15,-36 0 16,36 35 0,-18-17-16,-17 17 15,-1-17-15,1-1 16,52-17-16,-35 0 16,0 18-16,35 0 140,18-1-124</inkml:trace>
  <inkml:trace contextRef="#ctx0" brushRef="#br1" timeOffset="-120317.56">31643 3475 0,'0'35'94,"-18"-17"-79,1 17-15,-1-17 16,18-1-16,-18 19 16,-17-19-16,17 19 15,1-19-15,17 1 16,-36 17-16,19-35 15,-1 35 1,0-35 0,18 18 46,0 17-46,53-17-1,0-18 1,0 0 0,0 0-16,18 0 15,-18 0-15,-18 0 16,-17 0-16,-1 0 16,1 0 155,-18-35-171</inkml:trace>
  <inkml:trace contextRef="#ctx0" brushRef="#br1" timeOffset="-119513.74">31907 3351 0,'0'36'62,"0"-19"-46,0 36-16,0 18 15,-17-18-15,17-18 16,0 18-16,0-18 16,0 18-16,0 0 15,0-18-15,0 1 16,0-1-16,0-18 16,0 19-16,0-19 15,0 1-15,0 0 16,0-1-16,0 19 15,0-19 1,17 18 15,-17-17-15</inkml:trace>
  <inkml:trace contextRef="#ctx0" brushRef="#br1" timeOffset="-115456.91">28874 6897 0,'-53'0'78,"0"0"-78,-35 0 16,-36 0-16,-52-18 15,-18-17-15,17 0 16,1-18-16,17 35 16,71 18-16,0 0 15,17 0-15,36 0 16,17 0-16,-17 0 16,17 0-1,-34 0 1,-1 0-16,-18 0 15,-17 0-15,0 0 16,-1 0-16,19 0 16,17 0-16,35 0 15,1 0-15,-1 0 32,-17 0-32,0 0 15,-54 0-15,-34 0 16,17 0-16,-17 0 15,34 0-15,-16 18 16,87-18-16,-35 17 16,18 1-16,-1-18 15,19 18-15,-18-1 16,-1 1-16,-17 17 16,18 0-1,-18 1-15,0-1 16,18 0-16,0 1 0,17-1 15,0 0-15,1-17 16,-1 35 0,1-18-16,-1-17 15,0 34-15,1 1 16,17-17-16,0 17 16,0-18-16,0 18 15,0-18-15,0 18 16,0 0-16,0-18 15,0 0-15,0 36 16,0-53-16,17 35 16,19-1-16,-1 19 15,18 0-15,17 17 16,1-18-16,-18 19 16,35-19-16,-35-17 15,0 0-15,0 0 16,-18-18-16,53 18 15,-17-18-15,-1 18 16,1-17-16,-1 16 16,19-16-16,34 34 15,-17 1-15,17-18 16,18 17-16,-52-34 16,34 16-16,-17-34 15,17 0-15,1-1 16,-1 1-16,1 0 15,-1 35 1,-17-36-16,18 1 16,-1 0-16,0-1 15,1 18-15,-36-17 16,0-18-16,1 0 16,34-18-16,-17 1 15,17-1-15,18 1 16,-17-1-16,35 0 15,-71 18-15,35 0 16,1 0-16,-36 0 16,0 0-16,36-35 15,-72 35-15,19-18 16,-36 1-16,18 17 16,35-18-16,-17 18 15,70-35-15,-53 35 16,89-18-16,-54 0 15,1 1-15,-36-1 16,18-17-16,-36-18 16,-17 35-16,-18-35 15,-17 1-15,0-19 16,-1 0-16,-17 36 16,0-53-1,0 17-15,0 18 16,0 18-16,0-18 15,0 18-15,0 0 16,0-1-16,0-16 16,0-1-16,-17 0 15,-1-18-15,-17 1 16,-1-1-16,1 18 16,0 0-16,17 0 15,-17 18-15,17 0 16,18 17-16,-17 0 15,-19-17-15,1 0 16,17 0-16,-34-1 16,16 19-16,-17-19 15,-17-16-15,17 34 16,18 0-16,-1 1 16,-17-1-16,36 18 15,-36-18-15,0 1 16,18-1-16,-18 18 15,-35-18-15,17 1 16,18 17 0,-35-18-16,17 0 15,1 1-15,17-1 16,18 18-16,-54-17 16,54 17-16,-18 0 15,18 0-15,-18 0 16,0 0-16,18 0 15,-36-18-15,1 18 16,17-18-16,18 1 16,-1 17-16,-17-18 15,18 18 1,-18-18-16,18 1 16,-18-1-16,0 18 15,-53-18-15,0 1 16,36-1-1,17 1-15,-18-1 0,54 18 16,-18 0-16,17 0 219,18 18-204</inkml:trace>
  <inkml:trace contextRef="#ctx0" brushRef="#br1" timeOffset="-113056.03">32278 7867 0,'-18'35'109,"-17"-17"-93,0-1 0,-1 1-16,-17 0 15,18-1-15,-18 1 16,36 0 0,-19-18-16,1 35 15,17-17-15,-17 17 16,0-17-16,17-18 15,1 17-15,-19 18 16,19-17-16,-1 0 16,18-1-16,0 19 15,0-19-15,0 1 16,0 0-16,0 17 16,0 0-16,0 0 15,18 1-15,-1-1 16,19 0-16,-1-17 15,18 17-15,-36 0 16,19-17-16,17 0 16,-36-1-16,18 1 15,1-18-15,-19 18 16,1-18 0,0 0-16,17 0 15,0 0-15,0 0 16,18 0-1,-17 0-15,-19 0 16,19-18-16,-19 18 16,1 0-16,0-18 15,-1 1-15,-17-1 16,0 0 0,0-17-16,0 17 15,0-17-15,0 0 16,-17 17-16,-1-17 15,-17 17-15,17-17 16,0 35-16,-17-18 16,17 18-1,1 0 1,-1 0-16,0 0 31,1 0 0,-1 0-15,-17 18 15,35 0-31,0-1 16,0 19 0,0-19-16,0 19 15,0-19 1,0 1-16,0-1 15,0 1-15,0 0 16,0-1 0,18 1 31,-18 0-32,17-1-15,1 19 16,-18-19-1,0 1 1,0 0-16</inkml:trace>
  <inkml:trace contextRef="#ctx0" brushRef="#br2" timeOffset="-100673.33">29526 2663 0,'-17'-17'15,"-248"-36"1,124 35-1,-53-35-15,18 18 16,-1 0-16,-17 0 16,71 17-16,34 0 15,19 18-15,-1 0 16,18 0-16,-17 0 16,-54 0-16,36 18 15,-35 0-15,-36-1 16,36 1-16,-1-1 15,36 19-15,-18-19 16,35 19-16,36-19 16,-18 1-16,-17 17 15,17 0-15,0 1 16,-18-1-16,18 18 16,18-18-16,0 18 15,0 0-15,-1-18 16,1 18-16,0 18 15,0-1-15,-1 1 16,-17 17-16,18-17 16,0-1-16,0-17 15,17 0 1,-17-18-16,17 18 16,0 0-16,1 0 15,17-18-15,-18 54 16,0-19-16,1 36 15,-1-18-15,0 18 16,1-18-16,-18 18 16,17-35-16,0-19 15,1 19-15,-1-18 16,0 0-16,-17 0 16,0 17-16,0-34 15,-1 17-15,1-1 16,17 1-16,1-17 15,-19 17-15,19 17 16,-1 1-16,-17-1 16,17 1-16,1-1 15,-1 1-15,-17-1 16,17 1 0,-17 0-16,0-1 15,17-17-15,0 0 16,1 0-16,-19 0 15,19 17-15,-1-17 16,0 0-16,-17 35 16,0-17-16,17-36 15,-17 36-15,17-1 16,1 1-16,-1-18 16,-17 0-16,35-18 15,0 0-15,0 18 16,-18 18-16,18-36 15,0 36-15,0-1 16,0-17-16,0 35 16,-35 36-16,35-54 15,0-17-15,0 18 16,0-36-16,0 18 16,0 0-16,-18-18 15,18 0-15,0 18 16,0 0-16,0 18 15,18 17-15,-1 18 16,1-36-16,0-17 16,17 35-16,0-17 15,-17-18-15,17 53 16,0-36-16,18 36 16,18 0-1,-18 0-15,17 0 16,19 17-16,-19 18 15,-17-53-15,35 18 16,18 18-16,-53-54 16,35 1-16,-35-18 15,-18-18-15,1 0 16,17 1-16,17 17 16,1-18-16,35 18 15,-1 17-15,1-17 16,0 18-16,-18-36 15,18 0-15,0 18 16,-18-18-16,18 1 16,-36-1-16,1-17 15,0-1-15,-1 1 16,18 0-16,-17-18 16,70 17-16,-18 36 15,1-35-15,-1-18 16,18 0-16,-17 0 15,17 0-15,-18 0 16,-34 0-16,17-18 16,-36 18-16,18-17 15,-17 17-15,35-18 16,-36 18 0,36 0-16,17 0 15,1 0-15,-36 0 16,0 0-16,-17-18 15,-18 1-15,-36-1 16,36 0-16,-17-17 16,17 17-16,-18 1 15,18-19-15,17 1 16,-17-18-16,0 0 16,18 0-16,-1-35 15,-35-35-15,1 17 16,34 18-16,-17-53 15,35 35-15,1 0 16,-1 0-16,-35 53 16,17 0-16,-34 0 15,16 0-15,-16-17 16,-19 17-16,1 0 16,17-17-16,1-36 15,34 0 1,-17 0-16,18 0 15,-19 0-15,-16 18 16,34-18-16,-34 36 16,-19-1-16,1 1 15,-18 17-15,0 0 16,0-18-16,18-17 16,-1-18-16,18 18 15,1-18-15,52 36 16,-35-19-16,0 19 15,17-1-15,-34-17 16,-1 53-16,-18-36 16,-17 36-16,0 0 15,0-36-15,18-17 16,0-18-16,-1 18 16,1-18-16,0 18 15,-18 17-15,0-17 16,0 0-16,0 17 15,0-17-15,-18 18 16,0-1-16,-17 1 16,0-19-16,17-16 15,-35 16-15,18-16 16,-18-1 0,-35 0-16,0-18 15,17 19-15,-17-1 16,35 0-16,0 35 15,0 18-15,0-35 16,18 53-16,-18-18 16,0-35-16,-17 17 15,17 1-15,0 17 16,0 0-16,0 0 16,18 0-16,-1 18 15,1-18-15,0 35 16,0-17-16,-1 0 15,19-1-15,-19 19 16,19-18-16,-18-18 16,-1 17-16,1-17 15,-18 36-15,0-36 16,-17 18-16,-1-1 16,-17-17-16,53 18 15,-54 0-15,19-18 16,-1 18-16,18 17 15,-17-53-15,-18 36 16,-18 0-16,-18 0 16,1-18-1,17 35-15,18 0 0,-18 1 16,35-1 0,36 0-16,18 18 15,-1 0-15,18-17 31,-18-1-15,18 1 0,0-1-1,-35 18 95,17 0-110</inkml:trace>
  <inkml:trace contextRef="#ctx0" brushRef="#br2" timeOffset="-99750">25734 794 0,'0'35'47,"18"0"-47,-1 1 15,1 34-15,0 1 16,-1 35-1,1-18-15,-1 0 16,1 35-16,17 18 16,1-52-16,-19-1 15,1-18-15,-18-34 16,0-1-16,0 0 47,0-17-32,18-18 64</inkml:trace>
  <inkml:trace contextRef="#ctx0" brushRef="#br2" timeOffset="-97810.54">26528 952 0,'0'0'0,"17"-17"78,-17-1-78,18 1 15,0-1-15,17 0 16,0 1 0,-17-1-16,17 0 15,-17 18-15,35-17 16,-18 17-16,0-18 15,0 18 1,-17 0-16,0 0 31,-1 0-31,1 0 16,0 0-16,-1 35 16,-17-17-1,0 17 1,0-17-16,0 17 15,0 0 1,0 1 0,0-19-1,0 54 1,0-36 0,0-17-16,0 35 15,0 0-15,-17-18 16,-1-17-16,0 17 15,1 0-15,17-17 16,-18 35-16,0-18 16,1 18-16,-1-35 15,1 34-15,-19-16 16,19-1-16,17 0 16,0-17-1,0 0-15,-18 17 16,0-35-16,1 18 15,17-1 1,0 1-16,0-1 16,-18 36-1,0-17-15,1-19 16,-1 19-16,1-1 16,-1-18-16,18 1 15,-18 0 1,18-1 78,36-34-63,-19 17-16,1 0-15,17 0 16,18-18-16,-18 0 16,-17 18 31,0 0-32,-1 0-15,1 0 78,-1-17-62,1 17 15,-18-18 0,18 18 1,-1 0 30,1-17-46,0 17-1,-1 0 1,1 0 0,0-18-16,-1 0 15,36 1 1,-35 17-16,-1 0 16,1 0-16,0 0 15</inkml:trace>
  <inkml:trace contextRef="#ctx0" brushRef="#br2" timeOffset="-91993.78">24147 15064 0,'-18'17'31,"18"1"-31,0 52 16,0 1-16,0 17 15,0 36-15,0-19 16,0 19-16,0-1 16,0-34-16,0-1 15,0-18-15,0 19 16,0-1-16,0-18 16,0 1-16,0-18 15,0 0 1,0 17-16,0-52 0,0 0 15,0-1-15</inkml:trace>
  <inkml:trace contextRef="#ctx0" brushRef="#br2" timeOffset="-90745.36">24164 15540 0,'0'-18'31,"-17"18"-15,17-35-1,0 17-15,0-17 16,0-18-16,0 18 16,0-18-16,0 0 15,0 35-15,0-17 16,0 17-16,0 1 16,0-18-1,0 17 1,0 0-1,17 18-15,1-17 16,0 17-16,-1 0 16,36 0-16,35 0 15,18 35-15,-18 0 16,18 18-16,-35-18 16,-1 18-16,-17-17 15,-18-19-15,-17 1 16,-18-1-1,0 19-15,0-1 16,-18 0 0,1 18-16,-19 18 15,-16-1-15,-54 1 16,0 17-16,0-35 0,0 18 16,36-36-1,17-18-15,35 1 16,1-18 31,-1 0-32,0 0-15,36 18 94,17-1-94,-17 1 16,17-18-16,36 18 15,-1-1-15,-35 1 16,18 17-16,18 0 16,-18-35-16,0 18 15,-36 0-15,19-1 16,-19 1-1,1-18-15,-18 18 16,0-1 0,0 1-1,0 0 1,0-1 31,0 1-16,0 17-31,0-17 16,0 17-16,18-17 15,-1-18-15,1 0 16,70 0 0,0-36-16,-17-16 15</inkml:trace>
  <inkml:trace contextRef="#ctx0" brushRef="#br2" timeOffset="-89385.88">25575 15946 0,'-35'0'31,"17"0"-31,1 0 16,-1 17 15,0 1 1,-17-1-32,35 1 15,-35-18-15,17 35 16,1 1-16,-19-1 15,36-17-15,-17 17 16,-1 0-16,18-17 16,0 17-1,0 0-15,0-17 16,0 17-16,18 1 16,-1-36 15,1 0-31,0 0 31,-1 0-31,1 0 16,17 0-1,-17 0-15,-1-18 16,1 0-16,0 18 16,-1-17-16,1-1 15,0 0-15,-1-17 16,-17 17-1,18 1 1,0-19-16,-1 1 16,-17 18-1,0-1 1,0 0-16,0 1 47,0-1 0,0 0-32,18 18 95,-18 36-79,17-1-31,1 18 16,-18-18-16,0-17 15,0 35-15,0-18 16,0 0-16,0 1 15,0-19-15,0 1 16,0-1 0,0 1-1,0-53 126,-18 17-141</inkml:trace>
  <inkml:trace contextRef="#ctx0" brushRef="#br2" timeOffset="-88097.14">25999 15522 0,'0'53'47,"0"18"-32,0 17-15,0 0 16,0 0-16,0-17 16,0 17-1,0-35-15,0 0 16,0 0-16,0 0 16,17 17-16,-17-34 15,18 52-15,-18-53 16,18 18-16,-1-18 15,-17-17-15,0-1 16,0 1-16,18 0 63,-18-36-32,0 0-16,0-17-15,0-18 16,17 0-16,1-17 16,0 17-16,-1 18 15,1-1-15,0-17 16,-1 53 0,1-17-1,-18-1-15,18 0 0,-1 18 16,1 0-16,-1-17 15,1 17 1,0 0 0,-1 0-16,1 0 15,0 0-15,-1 0 16,1 0-16,0 0 16,17 35-16,-18-35 15,1 35-15,17 1 16,1-19-16,-19 19 15,-17-1-15,0-17 16,0-1 0,0 1-16,0 52 31,0-52-31,-35 0 16,0 17-16,-1 0 15,1-17-15,0-1 16,-18 19-16,0-19 15,18 19-15,-18-19 16,-18 1-16,36 0 16,17-1-16,-17-17 15,0 0-15,0 0 32,17 0-32,-17 0 15,-18 0-15,53-17 16,-18-1-16,53 18 125</inkml:trace>
  <inkml:trace contextRef="#ctx0" brushRef="#br2" timeOffset="-87306.05">27357 15893 0,'17'0'109,"19"0"-93,-19 0-16,19 0 15,-19 0-15,18 0 16,1 0-16,-19 0 16,1 0-16,0 0 15,-1 0 1,1 0-16,35 0 16,-36 17-1,1-17 1,0 0-1,-1 18 64,-17 0-48,0 17-16,-17-18 1,-1 1-16,0-18 16</inkml:trace>
  <inkml:trace contextRef="#ctx0" brushRef="#br2" timeOffset="-86690.05">27286 16298 0,'18'0'16,"-1"0"-1,1 0 1,17 0 0,18 0-16,-17 0 15,16 0-15,19 18 16,-36-18-16,1 18 16,16-1-16,1 1 15,-35-18-15,17 18 16,1-1-16,-19 1 62,19-18-15,-36 17-31,17 19-16,-17 17 15,0-18 1,0 35-16</inkml:trace>
  <inkml:trace contextRef="#ctx0" brushRef="#br2" timeOffset="-77503.75">28574 15857 0,'0'0'0,"-18"-17"0,0-1 16,18 0-1,-17 1-15,17-1 0,0 1 16,-18-36-1,18 35-15,0-17 16,0-36-16,18 18 16,17 0-16,0-17 15,-17 34-15,17 1 16,1 0-16,-19 17 16,1 1-1,0 17 1,-1 0-1,1 0-15,17 0 16,-17 17-16,-1 19 16,19 16-16,-19-16 15,1 34-15,0 36 16,-18-53-16,0 35 16,0 0-16,0-17 15,0 17-15,0-53 16,-18 36-16,0-53 15,18 17-15,-17 18 16,-19-18 0,36-17-16,-35 17 15,-18 18-15,0-18 16,-17 1-16,-1-1 16,18 18-16,0-18 15,18 0-15,35 1 16,-18-1-1,54-35 64,-1-18-64,-17 18-15,52 0 16,-17 0-16,0 0 15,35 0 1,0 0-16,71 0 0,-88 0 16,17 18-16,-18-1 15,-17-17-15,-35 0 16,0 0-16,-1 0 16,1 0 62,17 18-63,-35 0 1,0-1 0</inkml:trace>
  <inkml:trace contextRef="#ctx0" brushRef="#br2" timeOffset="-76093.72">29738 16475 0,'18'-36'63,"17"36"-63,18 0 15,17 0-15,18 0 16,36 0-16,-1 0 16,-17 0-16,0 0 15,-53 0-15,18-17 16,-36-1-16,-18 18 78,-69-123-47,16 70-31,1 0 16,-18-18-16,18 1 15,-18-36-15,0 0 16,35 53-16,1-17 16,17 17-16,0-18 15,0 18-15,0-17 16,17 17-16,1 17 16,17-16-16,-17 34 15,17-17-15,-17-1 16,17 19-16,18-1 15,0 0 1,-35 18-16,34 0 16,1 0-16,-17 0 0,52 18 15,-35-18-15,-18 35 16,0 1-16,-17-1 16,-18-17-16,35 17 15,-17 18-15,-1-18 16,-17-17-16,0 17 15,0-17-15,0 17 16,0 18 0,-17 0-16,17-18 15,-18 53-15,1-35 16,-1 0-16,0 0 16,1-18-16,17 0 15,-53 1 16,53-19-31,0 1 0,0 0 16,0 35-16,0-36 16,35-17 77,36 0-77,-1 0 0,18 0-16,0 0 0,-17 0 15,35 18 1,-53-1-16,-36-17 16,19 18 77,-19 0-61,-17 17-1,0 18-31</inkml:trace>
  <inkml:trace contextRef="#ctx0" brushRef="#br2" timeOffset="-71687.24">23600 14252 0,'0'53'32,"-18"53"-17,1-18-15,-1 71 16,0-18-16,-17-18 15,35 1-15,0 17 16,0 18-16,0-18 16,0-18-16,0 1 15,-18 52 1,1-52-16,17-54 16,0 36-16,-18 18 15,0-36-15,1 35 16,-18-17-16,35-35 15,-18-1-15,0-35 16,18 1-16,0-1 16,0-17-16,0-1 15,0 1-15,0-36 78,18-35-62,17-52-16</inkml:trace>
  <inkml:trace contextRef="#ctx0" brushRef="#br2" timeOffset="-68928.54">23635 14305 0,'0'-18'0,"35"18"31,18 0-15,18-17-16,-36-1 15,71 1-15,17-1 16,389-53 15,-336 71-31,54 0 0,-1 0 16,35-35-16,1 0 16,17-18-16,0 0 15,18-18-15,0 19 16,18 34-16,-19-17 15,-69 35-15,-1 0 16,-17 0-16,-36 0 16,-35 0-16,18 0 15,-18 0-15,35 0 16,36 0 0,-36 0-16,36 0 0,370 0 31,-405 0-31,34 17 15,-34 1-15,-1 0 16,0-1 0,-17-17-16,17 0 0,36 35 15,-71-17 1,18-18-16,-18 0 16,-17 0-16,-1 0 15,53 18-15,-34 17 16,16-17-16,1 17 15,-18-17-15,-17 17 16,-1-18-16,18 1 16,-53 0-16,1-1 15,16 1-15,-16 0 16,-89-1 15,0 1 16,0 0-31,0 17-16,0 35 15,0-34-15,0 34 16,0 1-16,0-1 16,0-17-1,0 35-15,0 106 16,0-105-16,0 34 15,0-17 1,0 17-16,0-34 16,0-1-16,0 18 15,0-18-15,0 0 16,0 0-16,0 0 16,0 36-16,0-1 15,0 1-15,0 17 16,0-18-16,0 19 15,0-19-15,0-52 16,0 17-16,0-53 16,0 18-16,0-18 15,0 1 32,-18-19-47,18 1 16,-35 17-16,-18 0 15,0 1-15,-18-1 16,-17-17-16,-18-1 16,0-17-16,-17 0 15,-36 0-15,18 0 16,-35 0-16,17 0 16,-17 0-1,-1 0-15,1 0 16,-18 0-16,-53 0 15,18 0-15,-1 0 16,19 0-16,-19 0 16,54 0-16,0 0 15,17 0-15,18 0 16,0 0-16,-18 18 16,71-18-16,-36 0 15,-52 17-15,17 19 16,18-36-16,-35 0 15,-1 0-15,18 0 16,18 0-16,53 0 16,0 0-16,-18 17 15,71-17-15,-89 18 16,36 0-16,-71-1 16,18 1-16,-53 17 15,0-17-15,-17 35 16,52-36-16,0 1 15,36 0-15,-1-1 16,71-17 0,-35 0-16,18 0 0,17 0 15,-18 0 1,18 0-16,-17 0 16,-1 0-16,1 0 15,17 0-15,-18 0 16,1 0-16,34 0 15,-17 0-15,-17 0 16,-1 0-16,-140-35 31,140 17-31,-35 1 16,89 17-16,-36 0 16,0-18-16,17 18 31,19 0-31,-18-17 15,-18-1-15,-18 0 16,1 1-16,-19-1 16,19 0-16,-1 1 15,54 17-15,-19 0 16,19 0 0,-36-18 15,18 0-31,-36 1 15,-35-1-15,-35 0 16,18 1-16,52-1 16,18 1-16,35 17 15,-17-18 48,18 0-48,-19 1 48,-17-1-63,36 0 16,-36-17-16,18 17 15,-1 1-15,36-1 16,-17 1-16,-19-1 47,19-17-32,17 17-15,-18-17 16,0 17-16,18 0 16,0 1-16,0-1 15,0 1-15,-17-36 16,17 17-1,0 19-15,0-36 16,0 35-16,0 0 16,0-17-16,0 18 15,0-19-15,0 1 16,17 35-16,1-35 16,0-1-1,-1 19 16,1-1-15,0 1 0,-1 17 31,1 0-47,0 0 15,-1 0 1,1 0-16,-1 0 15,19 17-15,-19 1 16,-17-1 0</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28T02:04:26.939"/>
    </inkml:context>
    <inkml:brush xml:id="br0">
      <inkml:brushProperty name="width" value="0.05292" units="cm"/>
      <inkml:brushProperty name="height" value="0.05292" units="cm"/>
      <inkml:brushProperty name="color" value="#00B050"/>
    </inkml:brush>
  </inkml:definitions>
  <inkml:trace contextRef="#ctx0" brushRef="#br0">6897 13688 0,'0'-18'32,"-18"-17"-17,-17 0 1,35 17-16,-53 0 15,0-17-15,0 17 16,0 1 0,18-1-16,-18 0 0,0 1 15,35 17 1,1 0-16,-1 0 16,0 0-1,-17 17-15,0 1 16,17 17-16,-35-17 15,0 35-15,0 35 16,-35 18-16,0 0 16,0 17-16,17 36 15,1 0-15,34-36 16,1 1-16,17-18 16,18-18-16,18-18 15,17 1-15,1 35 16,17-36-16,17 1 15,36-18-15,-18 0 16,18 17-16,-35-35 16,-1-17-16,1 17 15,17-17 1,-18-18-16,1 0 16,-18 0-16,35 0 15,36 0-15,-54-18 16,1-17-16,-1 0 15,1 0-15,-36-1 16,0-17-16,1 18 16,-19 0-16,1-18 15,-1 0-15,1 0 16,-18 35-16,0-35 16,0 1-16,-18-1 15,1 35 1,-1 0-1,18-17-15,-17 17 16,-1 18-16,0-17 16,1-1-1,-19 1-15,19 17 16,-1-18-16,0 18 16,1-18-1,-1 18-15,1 0 16,-1 0-1,-17 0-15,17 0 16,-17 0 0,17 0-16,0 0 15,1 0 1,-1 0 15,1 0-31,-1-17 16,0 17-16,-35-18 15,36 0 1</inkml:trace>
  <inkml:trace contextRef="#ctx0" brushRef="#br0" timeOffset="728.12">8202 14534 0,'35'0'62,"18"0"-46,0 0-16,0 0 15,17 0-15,-17 0 16,53 0-16,-71 18 16,18 0-16,-17-18 15,-19 0-15,36 0 16,-35 0-1,-1 17 79</inkml:trace>
  <inkml:trace contextRef="#ctx0" brushRef="#br0" timeOffset="1312.57">8237 14852 0,'0'0'0,"71"-18"16,-54 18-16,54 0 15,17 0-15,0 0 16,-17 0-16,17 0 16,-35 0-16,0 0 15,-18 0-15,-17 0 16,-1 0-16</inkml:trace>
  <inkml:trace contextRef="#ctx0" brushRef="#br0" timeOffset="4993.16">11183 13088 0,'17'0'32,"-17"35"-17,0 1-15,0 34 16,0 18-16,0 36 16,0-1-16,0 1 15,0-18-15,0-18 16,0-18-16,18 19 15,-18-54-15,17 35 16,-17-52 0,18-18 15</inkml:trace>
  <inkml:trace contextRef="#ctx0" brushRef="#br0" timeOffset="5511.71">10177 14393 0,'0'0'0,"88"18"16,1-18-1,122 0-15,1 0 0,35 0 16,53 0 0,-18 0-16,-18 0 15,1 0-15,-18 0 16,-53 0-16,-18 0 15,-52 0-15,-71 0 16,-36 0-16,1 0 16,-18 18 77</inkml:trace>
  <inkml:trace contextRef="#ctx0" brushRef="#br0" timeOffset="6156.83">11006 14975 0,'0'18'32,"0"0"-17,18 70 1,17 18-16,-17-18 0,-1 35 16,1 1-1,-18-36-15,0 36 16,0-1-16,0 0 15,0-34-15,0-1 16,18 35-16,-1-52 16,1-1-16,-18-52 15,18 53-15,-1-36 16,-17-17 0,18-18 30,-18-53-30</inkml:trace>
  <inkml:trace contextRef="#ctx0" brushRef="#br0" timeOffset="7393.97">11024 14975 0,'0'-17'0,"0"34"0,35-52 16,0 17-16,-17 1 16,35-1-1,0 18-15,17-17 16,-34 17-16,52 0 16,35 0-16,1 0 0,-1 0 15,-17 0-15,53 0 16,-71 17-16,18 1 15,-18 17-15,-17-17 16,-18-1-16,-18 1 16,0 17-16,-17 1 31,-18-19-31,17 19 16,-17-19-16,0 1 15,0 35-15,0 0 16,-17-18-16,-1-17 15,-17 17-15,0 18 16,-18-18-16,-36-17 16,19 17-16,-71-17 15,88-1-15,-18 1 16,1-18-16,-18 17 16,52-17-16,-34 18 15,52 0-15,0-18 16,1 0-1,-1 0 64,36 17 30,-1-17-109,36 18 16,0 17-16,18-17 15,-1 17-15,36 36 16,-35-18-16,-1-18 15,18 18-15,-17 0 16,-18 0-16,0 0 16,0-18-16,-18 0 15,-17 0-15,-1-35 16,1 36 31,-18-19-16,18 19-15,-1-36 93</inkml:trace>
  <inkml:trace contextRef="#ctx0" brushRef="#br0" timeOffset="10202.75">27798 8625 0,'123'36'31,"-70"-36"-31,88 0 16,36 0-16,-1 0 16,36 0-16,-71 0 15,-18 0-15,-52 0 16,-54 0-16,1 0 15,0 0-15,-54 35 63</inkml:trace>
  <inkml:trace contextRef="#ctx0" brushRef="#br0" timeOffset="11271.11">5662 9525 0,'17'0'16,"36"0"0,36 0-16,34 0 15,53 0-15,36 0 16,-36 0-16,1 0 15,-36 0-15,-18 0 16,-34 0-16,-36 0 16,-1 0-16</inkml:trace>
  <inkml:trace contextRef="#ctx0" brushRef="#br0" timeOffset="13377.6">14534 1834 0,'0'0'15,"0"-17"-15,0-1 0,-18 1 16,18-1-16,-17 18 16,-1 0-1,0 0 1,1 0-16,-1 0 16,-17 0-16,17 18 15,18-1-15,-35 1 16,17 17-16,-17 18 15,17-18-15,18 1 16,0 16 0,0-16-16,0 17 15,0 0-15,18-18 16,17-18-16,0 1 16,-17 0-16,17-18 15,36 0-15,-36 0 16,18 0-16,35 0 15,-52 0-15,34-18 16,-52 0-16,-1 1 16,1-1-16,-18 1 15,18-1-15,-18 0 16,0-17-16,0 17 16,0-35-16,-18 36 15,-17-18-15,-18 35 16,-18-18-16,1 0 15,-18-35-15,17 36 16,36 17-16,17 0 16,36 0 46,35 17-46,-36-17-1</inkml:trace>
  <inkml:trace contextRef="#ctx0" brushRef="#br0" timeOffset="14264.3">15116 1376 0,'0'0'0,"0"35"16,0 18 0,18 35-16,-1-17 15,-17-18-15,53 53 16,-35-1-16,-1-16 16,1 16-16,35 178 31,-35-213-31,-18-52 15,0 35-15,0-18 16,17 0 0,18-35 46,-35-35-62,18 0 16,-18-18-16,18 18 15,17-36 1,-17 36-16,-1-1 16,1-17-1,-18 18-15,18 35 16,-1-35-16,1 35 16,-18-18-16,17 1 15,1 17 1,17 0-1,-17 0-15,0 0 32,35 0-32,-53 17 15,17-17-15,1 36 16,17 16-16,-17-16 16,-18 17-16,17 0 15,-17-36-15,0 1 16,0 17-16,0-17 15,0-1-15,0 1 16,36-18 78,-1-35-94,-17-18 15,17 18-15</inkml:trace>
  <inkml:trace contextRef="#ctx0" brushRef="#br0" timeOffset="15319.56">16192 1870 0,'17'0'16,"-34"0"-16,52 35 0,-17 0 15,-1 1-15,1 16 16,0 1-16,-18 0 0,0-35 16,17 52-16,-17-52 15,0 0-15,18-1 16,0 1-16,-1-18 78,1-35-62,-1-1-1,1-16-15,0-1 16,-1-18-16,1 1 16,0 17-16,-1 0 15,1 0-15,0 18 16,-1 35 46,18 0-46,1 0-16,-1 35 16,0 0-16,1 18 15,-19 0-15,1 17 16,-18-34-16,0 17 15,0 17 17,0-52-32,0 17 0,17-70 93,1 0-93,0-1 16,-1-17-16,19 0 16,-1 18-16,-17 18 15,-1-19-15,1 19 16,0-1-16,-1 18 62,18 0-46,-17 53-16,-18-18 16,18 0-16,-1 36 15,1-18-15,-18-18 16,18 53-16,-18-70 16,0 35-16,0-18 15,0-17-15,0 0 16,17-1 46,1-17-46,-18-17-16</inkml:trace>
  <inkml:trace contextRef="#ctx0" brushRef="#br0" timeOffset="16177.08">17938 1958 0,'18'-18'15,"-18"1"17,0-1-17,0 0 1,0 1 15,-18 17-15,-17 0-1,-1 0 1,-16 0-16,-19 17 16,53 1-1,-17 0-15,17-18 16,18 17-16,-17 1 16,-1 0-16,0-1 15,18 1-15,0-1 16,-17 19-16,17-19 15,0 1-15,0 17 16,0-17-16,0 35 16,17-18-1,1 18-15,17-35 16,1 17-16,-19 0 16,1-17-16,0 0 62,-18-1-31,0 1-31,-18-18 16,0 17-16,1-17 16,-1 18-16,-17-18 15,-1 0 1,19 0-1,-18 0-15,-1 0 16,1-18-16,0-17 16,-18 18-16,18-1 15</inkml:trace>
  <inkml:trace contextRef="#ctx0" brushRef="#br0" timeOffset="20343.84">14551 3775 0,'0'35'16,"0"18"0,0-18-16,18 36 15,-18-36-15,18 18 16,-18 0-16,0-18 15,17 18-15,-17-35 32,18-1 15,0-52-32,-1-18-15,-17 0 16,18-17-16,0 17 15,-1-18-15,1 18 16,-1 0-16,1 36 16,-18-1-1,0 0-15,0 1 47,18 17-47,-1 35 16,19 18-16,-19-35 15,1 52-15,0 1 16,-18-36-16,0 0 16,0 1-16,0-19 15,0 1-15,0-36 78,0-17-62,0 0-16,0-1 0,17 1 16,-17 0-1,18-18-15,-1 35 16,1-17-16,0 17 16,-1 18 30,1 36-46,0-19 16,-1 36-16,1 0 16,0 0-16,-1-18 15,-17 1-15,0-19 16,0 18-16,0 1 16,0-19-1,0 1-15,0 0 16,18-18 46,17 0-46,-35-36 0,35 1-16,1-18 0</inkml:trace>
  <inkml:trace contextRef="#ctx0" brushRef="#br0" timeOffset="21215.63">15380 3351 0,'0'0'0,"36"18"16,-19 17-1,19 1-15,-1 34 16,-17 1-16,17-1 16,-18 1-1,1 35-15,-18-71 16,18 71-16,-18-71 16,0 36-16,0-36 15,0-18-15,0 36 16,0-35-16,0 0 15,17-18 79,-17-36-78,18-17-16,0 1 15,-18 34-15,17-35 16,1 18-16,0 17 16,-1 0-16,-17 1 15,18 17-15,-1 0 16,1 0-16,17 0 16,-17 0-1,17 0-15,-17 17 0,0-17 16,-1 18-16,1 17 15,0-17-15,-1 17 16,-17 1 0,0-19-16,0 54 15,18-18-15,-18-18 16,0 0-16,0 18 16,0-35-16,0 17 15,0-17-15,0-1 16,17 1 15,1-18 0,0-18-15,-18-17-16,0 0 16,17-18-16</inkml:trace>
  <inkml:trace contextRef="#ctx0" brushRef="#br0" timeOffset="21824.69">16121 3898 0,'0'0'16,"-17"35"-16,-1 18 0,0 0 15,1-17-15,17-1 16,0 0 0,0-17-16,17 35 15,1-18-15,17-17 16,1-1-16,34 19 16,1-19-16,-1 1 15,1-18-15,17 0 16,0 0-16,36 0 15,-72-18-15,-16-17 16,-1 17-16,-17-17 16,-18 0-1,17-36-15,-17 36 16,0-53-16,-17 35 16,-1 0-16,-35-18 15,0 36-15,18 0 16,-18 17-16,0 0 15,35 18-15,1 0 16,-1 0-16,1 0 16,-1 0-16,-17 36 31,35-19-31</inkml:trace>
  <inkml:trace contextRef="#ctx0" brushRef="#br0" timeOffset="22887.82">17726 3792 0,'-17'-17'63,"-19"17"-47,-17 0-1,36 0-15,-18 0 16,-1 0-16,1 0 15,17 0-15,1 17 16,-1-17-16,-17 0 16,35 18-1,0 0-15,0-1 16,0 1 0,0 0-16,0-1 15,0 1 1,70 17-1,-52-17-15,17-1 16,1-17-16,-19 36 16,18-19-16,1 1 15,-19 0 1,-17-1 46,0 1-46,0-1-16,-17 19 16,-1-1-16,-17-17 15,0-18 1,17 0 0,0 0-16,-17 0 15,17 0-15,-17 0 16,0 0-16,17 0 31,1 0 0,17-18-15,-18 18 0,0 0-1,1-18 16</inkml:trace>
  <inkml:trace contextRef="#ctx0" brushRef="#br0" timeOffset="33895.96">18696 10354 0,'18'53'47,"-18"0"-32,18 35-15,-18-17 16,17 34-16,1-34 16,0 17-16,-1-17 15,-17-36 1,0 36-16,0-36 16,0 18-16,0-18 15,0 0-15,0 1 16,0 17-16,0-36 15,0 36-15,0-35 16,0 17 0,0-17-16,0-1 15</inkml:trace>
  <inkml:trace contextRef="#ctx0" brushRef="#br0" timeOffset="34472.5">18397 11430 0,'35'0'47,"0"0"-47,36 0 15,52 0-15,-17 0 16,17 0-16,1 0 16,-1 0-16,-34 0 15,-19 0-15,-35 0 16,1 0 0,-19 0-16,1 0 15,0-18 48,-36 1-48,18-1 1,-35 0 0,-1-17-16,-17-18 15</inkml:trace>
  <inkml:trace contextRef="#ctx0" brushRef="#br0" timeOffset="34993.37">18203 10266 0,'17'0'16,"1"0"-16,52 0 16,19 0-16,34 0 15,18 0-15,36 17 16,-54-17-16,0 0 15,-34 0-15,-19 0 16,-35 0-16,-17 0 16,0 0-16,-1 0 62,36 36-46</inkml:trace>
  <inkml:trace contextRef="#ctx0" brushRef="#br0" timeOffset="35399.58">20390 10866 0,'17'0'15,"19"0"1,16 0-16,19 17 16,35 1-16,-18-1 15,36 1-15,-1 17 16,-17-17 0,-71-18-16,18 0 15,-35 0-15,-1 0 31</inkml:trace>
  <inkml:trace contextRef="#ctx0" brushRef="#br0" timeOffset="35800.76">20760 11165 0,'0'0'16,"124"36"-16,17-1 15,17 18-15,19-35 16,-54-1-16,-52 1 16,-36-18-16,0 0 15,-17 0 16,17 0-15,-17-18 0,0 18-16,-1-35 15</inkml:trace>
  <inkml:trace contextRef="#ctx0" brushRef="#br0" timeOffset="36447.71">22083 10054 0,'35'35'63,"18"18"-48,18 0-15,-18 18 16,35 17-16,-18-17 16,1-1-16,-18 18 15,-18-35-15,18 0 16,-35-18-16,35 18 16,-36-35-16,1 0 15,35-36 32,0-17-47,0-1 16,-18-16-16,53-1 15,-17-18-15,-1-35 16,-17 18 0,-35 35-16,-1 0 15,1 18-15</inkml:trace>
  <inkml:trace contextRef="#ctx0" brushRef="#br0" timeOffset="36951.76">22436 11483 0,'123'0'0,"-246"0"0,334 0 15,-122 0 1,-1 0-16,18 0 0,-54-18 16,1 1-16,18-1 15,-1 0-15,-34 18 16,34 0-16,1 0 15,17 0-15,36 0 16,-19 0-16,1 0 16,-53 0-16,-18 0 15,-17 0-15</inkml:trace>
  <inkml:trace contextRef="#ctx0" brushRef="#br0" timeOffset="37583.75">22877 12047 0,'0'36'31,"0"-19"-31,-18 71 15,0-17-15,18 0 16,-17 34-16,-1 19 16,18-54-1,0-17-15,0 18 16,0-18-16,-18 17 16,1-52-16,17 0 15,0-1 1,-18-34 78</inkml:trace>
  <inkml:trace contextRef="#ctx0" brushRef="#br0" timeOffset="38807.5">22718 12100 0,'0'-35'16,"35"17"-1,-17 1-15,17 17 16,18-18 0,-18 0-1,-17 18-15,35 0 16,17 0-16,-17 0 16,35 0-16,-17 0 15,0 0-15,-1 0 16,-52 18-16,52 0 31,-52-1-31,-18 19 16,18-36-16,-1 53 15,1-36 1,-18 18 0,0 1-16,0-19 15,0 36-15,0-35 16,-18 17-16,1 0 15,-1-17-15,18 0 16,-18-1-16,-17 1 16,0 0-1,17-18 1,1 0 0,-1 0-1,-17 0 1,-1 0-16,19 0 15,-19 0-15,-17 0 16,36-18-16,-1 18 16,-17 0-1,17 0 1,1 0-16,-1 0 16,0 0-1,1 0-15,-1 0 31,0 0-15,1 0 0,-1 0-1,53 0 95,18 35-110,18 1 15,35 17-15,0 17 16,-18-17-16,0 0 16,-17-18-16,-54-17 15,18-1-15,-17-17 16,0 18-1,-1-18 126</inkml:trace>
  <inkml:trace contextRef="#ctx0" brushRef="#br0" timeOffset="43263.37">18714 13988 0,'-18'0'16,"18"53"0,0-1-16,0 1 15,0 71-15,18-1 16,0-34-16,-1 16 16,-17-16-16,36 34 15,-36-70-15,0 35 16,0 18-16,0-18 15,0-17-15,0-18 16,0 17-16,0 1 16,0-36-16,0 18 15,0-18-15,0-17 47,35-18-31,-35-53-1</inkml:trace>
  <inkml:trace contextRef="#ctx0" brushRef="#br0" timeOffset="44431.8">18873 13705 0,'17'0'125,"54"0"-125,-18 0 16,35 0-16,18 0 15,0 0-15,17 0 16,-17 18-16,-18 0 15,-35-1 1,-18 1-16,-17 0 0,0-18 16,-1 17-16,1 19 15,-18 34 1,0-17 0,0-35-16,0 35 15,0-1-15,-35 1 16,-1-17-16,1-1 15,-18 18-15,0-18 16,36 0-16,-19-17 16,1 0-16,17-18 15,18 17-15,-17 1 16,-18 0 0,17-18-16,0 0 15,1 17 1,-1 1 62,0-18-62,1 18-1,17-1 16,0 1-15,0 17-16,17 0 16,19-17-1,17 17-15,-1 1 0,19 16 16,-36-16-16,18 17 16,-17-18-16,16 0 15,-16-17-15,-36-1 16,17 1-16,19 0 15,-19 17-15,-17 0 16,0-17 0,0 0-16,0-1 15,18 19-15,0-19 16,-1 1 62,18-71-62,-17-71-16,17-70 15,1-70-15</inkml:trace>
  <inkml:trace contextRef="#ctx0" brushRef="#br0" timeOffset="45583.66">21501 14852 0,'0'0'0,"18"-18"16,-1 18-1,36 0-15,18 0 16,17 0-16,35 18 16,-35 0-16,18-1 15,-18 1-15,-17-1 16,-53-17-16,35 18 15,-36-18 32,-17 18-31,-17 17-16,-36-17 16</inkml:trace>
  <inkml:trace contextRef="#ctx0" brushRef="#br0" timeOffset="45944.54">21360 15258 0,'0'0'0,"35"0"0,0 0 0,54 17 16,-19 1 0,-17-18-16,35 18 0,-17-1 15,17 1-15,-18-1 16,-34-17-16,34 0 15,-34 0-15,-1 0 16,35 0-16,-52 0 16,35-17-16,0-1 15,17 1-15,-34-1 16</inkml:trace>
  <inkml:trace contextRef="#ctx0" brushRef="#br0" timeOffset="46679.94">23053 13970 0,'18'18'63,"-1"35"-48,1-18-15,35 35 16,17 1-16,-34-1 15,17 36-15,17 0 16,-17-35-16,0-18 16,0 35-16,-18-71 15,-17 1-15,-1-36 63,19-17-48,-19-35-15,1-36 16,0 35-16,-1-17 16,1 0-16,-18 53 15,18-36-15,-18 53 16,0 1 0,0-1-16,0 53 78,0 1-63,-18 34-15</inkml:trace>
  <inkml:trace contextRef="#ctx0" brushRef="#br0" timeOffset="47245.68">22753 15610 0,'0'0'0,"53"0"0,0 0 16,35 0-16,18 0 15,0 0-15,17 0 16,1 0-16,17 0 16,-18 0-16,36 0 15,-71 0-15,-35 0 16,18 0-16,-54 0 15,1 0-15,0 0 16,-18 18 62,-18 0-62</inkml:trace>
  <inkml:trace contextRef="#ctx0" brushRef="#br0" timeOffset="47694.84">23529 16334 0,'0'17'0,"0"1"16,0 0-16,0 34 16,0-16-16,0-1 15,0 36-15,0-19 16,0 19-16,0-18 16,0 0-16,0 0 15,0-18-15,0 0 16,0-17-16,0 0 15,0 17 1,0-17 0,0-1-16</inkml:trace>
  <inkml:trace contextRef="#ctx0" brushRef="#br0" timeOffset="48359.38">22982 17163 0,'53'0'0,"-35"0"16,53-18-16,-36 18 16,0 0-16,36 0 15,-18 0-15,-18 0 16,0 0-16,0 0 15,-17 0-15,17 0 16,18-18 0,-35 18-16,17 0 15,0-17 1,-17 17 0,0 0-1,-1 0 1,1 0-1,0 0-15,-1 0 32,1 0 30</inkml:trace>
  <inkml:trace contextRef="#ctx0" brushRef="#br0" timeOffset="48859.55">23371 16439 0,'52'0'63,"1"0"-63,36 0 15,34 0-15,-52 0 16,17-17-16,-53 17 16,-17 0-16,17-18 15,-17 18 1,-1-17 0,-17-19-1,-35 19-15</inkml:trace>
  <inkml:trace contextRef="#ctx0" brushRef="#br0" timeOffset="58976.87">28344 11307 0,'18'0'0,"-18"-18"63,0 0-47,-18 18-1,-17-17 1,0 17-16,-18 0 15,-35 0-15,0 0 16,-36 0-16,1 17 16,-1 1-16,-17 35 15,18-18-15,17 0 16,35 36-16,1-18 16,34 0-16,19 17 15,-1-17-15,18 18 16,0 17-16,0 18 15,18-53-15,17 0 16,18 17-16,0-17 16,17 0-16,1-35 15,-18-1-15,17 1 16,-17-18-16,36 0 16,16 0-16,-16-18 15,16-17-15,-16 17 16,-19-17-16,-17 0 15,-18 0-15,-17-1 16,-18 19 0,0-1-16,0-17 15,-18 17 1,18 0-16,-35 1 16,0-18-16,0 17 15,-1 0-15,-17-17 16,0 17-16,18 18 15,18 0-15,-19 0 16,19 0-16,-1 0 16,0 0-16,1 0 31,-19 0-31,54 0 78,35 0-62,35 18-16,0 0 15,36-1-15,35 19 16,-18-19-16,-36-17 16,-34-17-16,-18-1 15</inkml:trace>
  <inkml:trace contextRef="#ctx0" brushRef="#br0" timeOffset="59423.59">29103 11712 0,'0'0'0,"18"0"31,17 0-16,-18 0 1,36 0-16,18 0 16,-1 0-16,-34 0 15,34 0-15,1 0 16,-54 0-16,54 0 31,-53 0 0,-36 18-15,-17 17 0,-18 0-16,0-35 15</inkml:trace>
  <inkml:trace contextRef="#ctx0" brushRef="#br0" timeOffset="59759.19">29138 12100 0,'0'0'0,"53"0"16,18 0-16,-36 0 15,35 0-15,1 0 16,-18 0-16,0 0 16,0 0-16,-36 0 15,36 0 1,-17 0-16,-19 0 16,1 0 15,0-17-31,17-1 15,0 0-15</inkml:trace>
  <inkml:trace contextRef="#ctx0" brushRef="#br0" timeOffset="60286.8">31731 9913 0,'-18'18'31,"18"35"-31,0 17 15,0 18-15,0-35 16,0 18-16,0-1 16,0 1-16,0 35 31,0-53-31,0 0 16,0-18-16,0 0 15,0 18-15,0-35 16,0-1-16,0 1 15</inkml:trace>
  <inkml:trace contextRef="#ctx0" brushRef="#br0" timeOffset="60959.48">31378 10989 0,'-35'0'62,"17"0"-46,-17 0-16,17 0 16,1 0-16,34 0 62,54 0-46,17 0-16,36 0 15,17-18-15,-53 18 16,35-17-16,-70-1 16,-17 18-16,-19 0 15,1 0-15,-1 0 16,-34 0 109,-1 0-125,-52-18 16</inkml:trace>
  <inkml:trace contextRef="#ctx0" brushRef="#br0" timeOffset="61591.49">31202 10037 0,'0'-18'31,"0"0"-15,53 1 0,0 17-16,52 0 15,72 0-15,17 17 16,-18 36-16,-17-35 16,-71-18-16,0 0 15,-52 0-15,-19 0 16,1 17 46,-18 19-46,0-19-16,-35 19 16,17-1-16</inkml:trace>
  <inkml:trace contextRef="#ctx0" brushRef="#br0" timeOffset="62286.99">30849 11430 0,'0'-18'16,"18"18"-16,17 0 16,53 0-16,18 0 15,70 0-15,1 0 16,-1 0-16,-17 0 15,-36 0-15,-17 0 16,0 0-16,-53 0 16,0-17-16,-36 17 47,1 0-16</inkml:trace>
  <inkml:trace contextRef="#ctx0" brushRef="#br0" timeOffset="63143.68">31272 12206 0,'0'18'47,"0"17"-47,36 0 16,-1 1-16,0 16 15,0 1-15,-17 0 16,17 0-16,1-17 16,-19 16-16,1 1 15,0 0-15,-1-35 16,1 17-16,-18 0 16,18-17-16,17-18 93,-18-35-77,1-36-16,0-17 16,-18 18-16,0-36 15,0-18 1,0 1-16,0-1 0,17 1 15,1 70 1,0 0-16,-18 35 16,0 1-16</inkml:trace>
  <inkml:trace contextRef="#ctx0" brushRef="#br0" timeOffset="70177.31">3686 3969 0,'0'0'0,"71"0"16,17 0-16,53 0 15,71 0-15,0 0 16,17 0-16,0 0 16,18 0-16,0 0 15,18 0-15,-19 0 16,-51 0-16,-37 0 15,-34 0-15,17 0 16,-18 0-16,-35 0 16,36 0-16,17 35 15,-17-17-15,34-1 16,-17 1-16,18 17 16,-18-35-16,53 0 15,0 0 1,71 0-16,-54 0 0,19 0 15,-19 0 1,-34 0-16,-36 0 16,-18 0-16,-52 0 15,-36 0-15,-17 0 16,0 0-16</inkml:trace>
  <inkml:trace contextRef="#ctx0" brushRef="#br0" timeOffset="74192.1">4021 6809 0,'18'0'15,"70"0"-15,-17 17 16,52 36-16,36-35 15,-35 17-15,-1 18 16,36-35-16,-36-1 16,-52 1-16,-1 0 15,-34-18-15,17 0 16,-1 0-16,-34 0 16,35 0-16,-18 0 15,18 0-15,18 0 16,87 0 15,-122 0-31,17 17 16,-36 1-16</inkml:trace>
  <inkml:trace contextRef="#ctx0" brushRef="#br0" timeOffset="75536.8">9489 7161 0,'18'0'47,"53"0"-47,-36 0 16,88-35-16,-52 35 15,17 0-15,18 0 16,17 0-16,36-18 16,-36 1-16,1-1 15,-1 1-15,1-1 16,-1-17-16,1 17 16,-1 0-16,1 1 15,-36 17-15,-17 0 16,-19 0-16,19 0 15,-18 0-15,0 0 16,0 0-16,17 0 16,18 0-16,1-18 15,-36 0-15,-18 18 16,-18 0-16,1 0 16,0 0-1</inkml:trace>
  <inkml:trace contextRef="#ctx0" brushRef="#br0" timeOffset="77679.64">19420 7108 0,'35'0'31,"18"0"-16,0 0 1,35 0-16,18 0 16,0 0-16,17 0 15,0 0-15,1 0 0,17 0 16,0 0 0,-17 0-16,-1 0 15,1 0-15,17 0 16,17 0-16,-17 0 15,1 0-15,34 0 16,0 0-16,18 0 16,-17 0-16,-36 0 15,0 0-15,-18 0 16,-34 0-16,-19 0 16,1 0-16,-1 0 15,-17 0-15,35 0 16,1 0-16,16 0 15,1 0-15,18 0 16,-1 0-16,1 0 16,52 0-16,-88 0 15,53 0-15,53 18 16,-70 17-16,-1-17 16,1 0-16,-1-1 15,1 1-15,-1 35 16,-35-36-16,18 1 15,18 0-15,-36-1 16,35 1 0,-17 0-16,-18-18 15,0 0-15,1 0 16,34 0-16,1 0 16,-71 0-16,17 0 15,18 0-15,-17 0 16,-1 0-16,-17 0 15,0 0-15,18 0 16,17 0-16,-35 0 16,17 0-16,1 0 15,0 0-15,-19 0 16,19 0-16,17 0 16,0 0-16,1 0 15,16 0-15,-16 0 16,-1 0-16,0 0 15,35 0-15,89 0 32,-88 0-32,-19 0 0,19 0 15,-1 0-15,1 0 16,-36 0-16,0 0 16,36 0-1,-54 0-15,36-18 16,0 0-16,-36 1 15,19-1-15,-1 0 16,-18 18-16,36 0 16,0 0-16,-53 0 15,35 0-15,-35 0 16,18 0-16,-1-17 16,-52 17-16,52 0 15,1 0-15,-36 0 16,18 0-16,-18 0 15,1 0-15,-19 0 16,1 0-16</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28T02:06:31.938"/>
    </inkml:context>
    <inkml:brush xml:id="br0">
      <inkml:brushProperty name="width" value="0.05292" units="cm"/>
      <inkml:brushProperty name="height" value="0.05292" units="cm"/>
      <inkml:brushProperty name="color" value="#00B050"/>
    </inkml:brush>
  </inkml:definitions>
  <inkml:trace contextRef="#ctx0" brushRef="#br0">8166 14640 0,'0'-35'16,"18"17"-16,17 18 15,36-17-15,-1-1 16,-17 18 0,36 0-16,158 0 15,-124 0-15,0 0 16,-17 0-16,18 0 16,-1 0-16,1 0 15,-18 0-15,17 0 16,36 0-16,-53 0 15,17 0 1,0 0-16,19 0 16,-19 0-16,1 0 15,-36 0-15,0 0 16,0 0-16,-17 0 16,-1 0-16,1 0 15,-18 0-15,88 0 31,-124 0-31,1 0 16</inkml:trace>
  <inkml:trace contextRef="#ctx0" brushRef="#br0" timeOffset="2039.71">10548 13952 0,'0'0'0,"35"0"16,18 0-16,-18 0 16,0 0-16,36-17 15,-36 17-15,36-18 16,-36 0 0,0 18-16,71-17 15,-53-1 1,-18 18-16,36 0 0,-18-17 15,0 17-15,17 0 16,-17 0-16,0 0 16,18 0-16,17 0 15,-18 0 1,19 0-16,-37 0 16,37 0-16,-19 0 15,1 0-15,-1 0 16,-17 0-16,0 0 15,0 0-15,-35 0 16,-1 0-16,1 0 16,0 0-1,-1 0 1</inkml:trace>
  <inkml:trace contextRef="#ctx0" brushRef="#br0" timeOffset="4464.1">18573 8414 0,'0'-18'31,"18"18"-15,-1 0-16,36-18 15,-18 18-15,1-17 16,-1 17-16,-17 0 15,35-18-15,-18 1 16,-18 17-16,1 0 16,17-18-16,-17 18 15,0 0 1,-1 0-16,1 0 16,0 0-16,-1 0 15,1 0 1,-1 0-1,1 0 1,0 0-16,-1 0 16,1 0-16,0 0 15</inkml:trace>
  <inkml:trace contextRef="#ctx0" brushRef="#br0" timeOffset="6736.03">17726 13829 0,'0'-18'0,"18"1"16,35-1-1,-35 18 1,17 0-16,0 0 15,0 0 1,-17 0 0,17 0-1,-17 0-15,35 0 16,0 0-16,-18 0 16,36 0-16,-1 0 15,1 0-15,-36 0 16,18 0-16,17-18 15,-52 18-15,53 0 16,-1 0-16,-17 0 16,0 0-16,18 0 15,-19 0-15,-16 0 16,-1 0-16,-17 0 16</inkml:trace>
  <inkml:trace contextRef="#ctx0" brushRef="#br0" timeOffset="8624.07">21536 8431 0,'18'-17'62,"-1"17"-46,19 0 0,17 0-1,-18 0-15,0 0 16,18 0-16,-35 0 0,35 0 16,-18 0-1,-17 0-15,-1 0 16,1 0-16,-1 0 140,19-18-140,-19 18 16,1 0 0,0 0-1</inkml:trace>
  <inkml:trace contextRef="#ctx0" brushRef="#br0" timeOffset="10633.33">24764 14041 0,'35'0'47,"18"0"-32,-35 0-15,17 0 16,18 0-16,-18 0 16,18 0-16,18 0 15,-18 0-15,17 0 16,-17 0-16,-18 0 15,18 0-15,0 0 16,-35 0-16,35 0 16,-18 0-1,0 0-15,1 0 16,16 0-16,-34 0 0,17 0 16,-17 0-1,35 0-15,-18 0 16,-17 0-16,17 0 15,-17 0-15</inkml:trace>
  <inkml:trace contextRef="#ctx0" brushRef="#br0" timeOffset="18951.73">13828 16581 0,'18'0'46,"17"0"-30,0 0-16,1 0 16,-19 0-1,19 0-15,-19 0 16,1 0 0,0 0-16,-1 0 15,1 0 1,-1 0-16,36 0 15,0 0-15,-17 0 16,17 0-16,-1 0 16,-16 0-16,17 0 15,-18 0-15,-17 0 16,17 0-16,0 0 16,-17 0-1,-1 0-15,1 0 16,17 0-16,-17 0 15,35 0-15,0 0 16,-18 0-16,18 0 16,17 0-16,-34 0 15,34 0-15,-17 0 16,0 0-16,-18 0 16,1 0-1,17 0-15,-36 0 16,19 0-16,-19 0 15,18 0-15,1 0 16,-19 0-16,36 0 16,-17 0-16,16 0 15,19 0-15,0 0 16,-36 0-16,18 0 16,0 0-16,0 0 15,-18 0-15,35 17 16,-52-17-16,35 0 15,0 0-15,-18 0 16,18 0-16,0 0 16,18 0-16,-36 0 15,18 0-15,35 18 16,-35-1-16,-36-17 16,89 18-16,-18 0 15,-35-1-15,18 1 16,-36-18-16,53 18 15,-52-18-15,17 0 16,-18 0-16,0 0 16,-17 0-16,17 0 15,-17 0-15,-1 0 16,1 0 0,0 0-1,-1 0 1,1 0-16,0 0 31</inkml:trace>
  <inkml:trace contextRef="#ctx0" brushRef="#br0" timeOffset="36913.51">18838 16739 0,'35'0'125,"18"0"-109,35 0 0,35 0-16,1 0 15,17 0-15,-18 0 0,1 0 16,-1 0-16,1 0 15,-36 0-15,0 0 16,-17 0 0,-36 0-16,18 0 15,0 0-15,-18 0 16,18 0-16,0 0 16,-18 0-16,0 0 15,-17 0-15,0 0 16</inkml:trace>
  <inkml:trace contextRef="#ctx0" brushRef="#br0" timeOffset="39519.76">26104 6667 0,'0'53'47,"0"18"-31,0-18-16,0 17 15,0 19-15,0-1 16,18 35-16,-18-52 16,18 35-1,-1 0-15,1-36 0,0 1 16,-1-36-1,-17 0-15,0-17 16,18 17-16,0-17 16,-18-1 62,0 1-78,0 35 15,0-35-15,0 34 16</inkml:trace>
  <inkml:trace contextRef="#ctx0" brushRef="#br0" timeOffset="40119.83">24958 8255 0,'35'0'16,"53"0"-1,36 0-15,17 0 16,71 0-16,17 0 16,36 0-16,34 0 15,19 0-15,-1 0 16,1 0-16,-18 0 16,-36 0-16,-34 0 15,-89 0-15,-53 0 16,-35 0-16,-36 0 15,1 0 1,-53 18 62,-18 17-78,-35 0 16,-71 18-16</inkml:trace>
  <inkml:trace contextRef="#ctx0" brushRef="#br0" timeOffset="41192.44">25875 9066 0,'0'-17'15,"0"-19"1,-53 36-1,53-17-15,-17 17 16,-19 0 0,19 0-16,-1 0 15,-17 0-15,-18 0 16,-18 17-16,18 1 16,-17 35-16,-1-18 15,1 18-15,-36-18 16,35 36-16,1 0 15,17-1-15,0-17 16,18 18 0,-1 17-16,19-35 15,-1 0-15,18-18 16,0 18-16,0 17 16,35-17-16,1 0 15,17-17-15,17-1 16,36 18-16,-18 0 15,36-36-15,-36-17 16,35 0-16,1 0 16,-54 0-16,18-17 15,-35-19-15,0 19 16,-35-1-16,17-17 16,-17 0-16,0 35 15,-18-36-15,17 1 16,1 35-16,-18-35 15,0-18 1,-35 17 0,17 19-16,18-1 15,-35 1-15,-1-1 16,1 0-16,-36 1 16,1 17-16,-18 0 15,0 0-15,-36 0 16,36 0-16,0 0 15,0 0-15,17 0 16,36 0 0,17 0-1,53 0 95,-17 0-110,53 0 15,-1 0-15,36 0 16</inkml:trace>
  <inkml:trace contextRef="#ctx0" brushRef="#br0" timeOffset="41926.87">26651 9825 0,'0'17'47,"0"1"-31,0 17-16,0 18 16,0 0-1,0-35-15,0 35 16,0-18-16,0-17 15,0 17-15,0 0 16,0-17-16,0 0 16,0-1-16,0 1 15</inkml:trace>
  <inkml:trace contextRef="#ctx0" brushRef="#br0" timeOffset="42552.39">26387 9842 0,'35'-17'31,"18"17"-15,17 0 0,-17 0-1,18 0-15,-1 0 0,1 0 16,-18 0-1,0 0-15,0 0 16,-18 0-16,-17 0 16,-1 0-16,1-18 15</inkml:trace>
  <inkml:trace contextRef="#ctx0" brushRef="#br0" timeOffset="43632.98">23124 7867 0,'0'18'0,"0"34"16,17 37-16,-17-19 16,0 18-16,0 36 15,0-36-15,0 0 16,0 106 15,0-141-31,0-35 0,0 17 16,0-17-16,0-1 15,-17-34 63</inkml:trace>
  <inkml:trace contextRef="#ctx0" brushRef="#br0" timeOffset="44759.86">22965 8184 0,'0'-17'16,"0"-1"-16,17 1 31,1-19 0,0 19-31,-1-1 0,1-17 16,0 17-1,-1 0-15,1 1 16,0-1-16,17 0 16,-35 1-16,17 17 15,54 0 1,-53 0-1,17-18-15,-17 1 16,-1 17 0,1 0-16,0 0 15,-1 0-15,18 17 16,1 18-16,-19-17 16,1 17-16,17 1 15,-17-1-15,-18-17 16,0 17-1,0-17-15,0-1 16,0 1-16,-18 17 16,18-17-16,0-1 15,-17 19-15,-19-19 16,19 1-16,-1-18 16,-17 18-1,0-1-15,17 1 0,-17-1 16,-1-17-1,19 0 1,-1 0 0,0 0 15,18 18 63,18 0-79,35 17 1,18 0-16,-19 1 16,19-1-16,0 0 15,-36 0-15,0-17 16,0 0-16,-17-1 15,-18 1-15</inkml:trace>
  <inkml:trace contextRef="#ctx0" brushRef="#br0" timeOffset="45280.49">23953 8343 0,'0'35'32,"0"-17"-17,0 35-15,0 18 16,0-36-16,17 53 15,-17-53-15,18 36 16,-1-18-16,1 17 16,-18-52-1,18 17 1,-36-88 62</inkml:trace>
  <inkml:trace contextRef="#ctx0" brushRef="#br0" timeOffset="45912.33">23759 8449 0,'35'0'94,"-18"0"-94,1 0 15,17 0-15,-17 0 16,17 0-16,-17 0 15,0 0-15,17 0 16,-18 0-16,1 0 16,0 0-1,-18-18 1,17 18 0,1 0-16,0 0 46,-1 0-30</inkml:trace>
  <inkml:trace contextRef="#ctx0" brushRef="#br0" timeOffset="46577.91">24429 8343 0,'17'0'78,"1"0"-78,0 0 16,-1 0-16,19 0 16,-19 0-16,36-17 15,-18 17 1,-17 0-16,0 0 16,-1 0-1</inkml:trace>
  <inkml:trace contextRef="#ctx0" brushRef="#br0" timeOffset="47015.64">24482 8608 0,'0'17'15,"17"-17"-15,1 0 16,53-17 15,-54 17-31,1 0 0,-1 0 16,1 0 0,0 0-16,-1 0 0,1 0 15,0 0 1,-1 0-16,19 0 15</inkml:trace>
  <inkml:trace contextRef="#ctx0" brushRef="#br0" timeOffset="59783.83">14163 17022 0,'-17'0'31,"17"17"-31,0 1 16,0 17-16,0 0 15,-18 18-15,18-17 16,0 16-16,0 19 15,0 0-15,0-19 16,0 1 0,0 0-16,0-17 0,0-19 31,0-34 47,0-1-62</inkml:trace>
  <inkml:trace contextRef="#ctx0" brushRef="#br0" timeOffset="60239.69">14410 17339 0,'18'0'125,"0"-18"-125</inkml:trace>
  <inkml:trace contextRef="#ctx0" brushRef="#br0" timeOffset="61215.89">14675 16898 0,'18'0'15,"-1"0"-15,18 0 16,-17 0 0,17 0-16,1 0 15,-19 0 1,1 0-16,0 0 31,-1 0-31,1 0 16,-18 18-1,17-18-15,-17 17 16,0 1 0,0 0-16,0-1 15,-17 19 1,17-19 140,17 1-140,19-1-1,17 1-15,-18 0 16,0-1-16,-17-17 16,0 0-1,-1 0 1,-17 18 0,0 0-1,0-1 1,0 19-16,0-1 15,-35-18 1,0 19-16,-18-19 0,17 19 16,-17-1-1,18-17-15,-18 17 16,36-35-16,-1 17 16,0-17 15,1 0-16,-1 0 1,18-17 47</inkml:trace>
  <inkml:trace contextRef="#ctx0" brushRef="#br0" timeOffset="62359.66">15239 16933 0,'18'0'31,"0"0"-15,-1 0-1,1 0-15,17 0 16,18 0-16,-18 0 15,18 0-15,18 0 16,-54 0-16,36 18 16,-35-18-16,0 0 15,-18 18 32,0 17-47,0-17 16,0 17-16,0-18 15,0 19-15,0-19 16,-18 1-16,0-18 16,36 0 156,0 0-172,-1 0 15,1 0-15,0 0 16,17 18 46,-18-1-62,-17 1 32,0 17-17,0-17 1,0 35-16,-17-36 15,-1 19-15,1-1 16,-1-17-16,0 17 16,18-18-16,-17 1 15,-19-18 1,1 18 0,17-18-1,1 0-15,-18 0 16,-1 17-16,19 1 15,-1-18 32,0 0-31,18-18 15,0 1-31</inkml:trace>
  <inkml:trace contextRef="#ctx0" brushRef="#br0" timeOffset="63487.6">16174 16969 0,'0'-18'78,"35"18"-62,-17 0-16,17 0 15,-17 0-15,17 0 16,-17 0-16,0 0 15,-1 0-15,1 0 32,-18 35-1,0-17-31,0 0 16,0 17-16,0 18 15,-18-36-15,-17 1 16,17 17-16,1 1 15,-1-36-15,0 0 16,1 17 0,52-17 109,-17 0-125,17 0 15,0 0-15,18 0 16,-18 0-16,-17 0 16,0 0-16,-1 0 15,19 18 1,-1 17-16,-35 0 31,0-17-31,0 53 16,0-36-16,-18 0 15,1-35-15,-1 18 16,18-1-16,-35 1 16,17-18-1,-17 0 1,17 0-1,0 0 1,1 0-16,-18 0 16,-1 0-1,19 0 1,-1 0-16,0 0 16,1 0-1,-1-18-15,0 1 16</inkml:trace>
  <inkml:trace contextRef="#ctx0" brushRef="#br0" timeOffset="64712.13">16756 16933 0,'0'-17'15,"18"-1"17,-1 18-17,1 0-15,35 0 16,106 0 15,-106 0-31,-18 0 16,-17 0-16,-1 0 15,19 18 1,-19-1 0,-17 1 15,0 0-16,0-1-15,0 19 16,0-1-16,0-18 16,-17-17-1,-1 18-15,18 0 0,-18-18 16,36 0 140,35 17-140,-18-17-16,0 18 15,1 0-15,-1-1 16,-35 1-16,35-18 16,-35 18 15,18 34-31,-1-52 16,-17 18-16,0 0 15,0-1 16,0 1-31,0 0 16,-17-1-16,-1 1 16,1 0-16,-1-1 15,-17 1-15,35-1 16,-18-17 0,-17 0-16,17 0 15,0 0-15,-34-17 16,16 17-16,1 0 15,0-18-15,17 18 16,0 0-16,1 0 47</inkml:trace>
  <inkml:trace contextRef="#ctx0" brushRef="#br0" timeOffset="73338.42">17797 17357 0,'53'0'32,"-18"0"-32,71 0 15,-71-18-15,18 18 16,-18 0-16,1-18 16,-19 18-1,1 0-15,0 0 16,-1 0-1,1 0 1,-1 0 15,1 0-31,-18-17 63,0-36-48,0 18-15,0 17 16,-35-53-16,17 18 16,1-17-16,-1 17 15,18 18-15,0-18 16,0 0 0,0 0-16,0-53 31,18 106-31,-1-18 0,1 1 15,-1-1-15,19 18 32,-1 0-32,0 0 15,36 0-15,-18 35 16,17 1-16,1-1 16,-1 36-16,1-36 15,17 18-15,-35-18 16,-18-17-16,1-1 15,-1 1-15,-17 0 16,-18-1-16,0 1 16,0 17-1,0-17-15,0-1 16,0 19-16,0 17 16,-18-18-16,18 18 15,-18-18-15,1 0 16,-1 18-16,0 0 15,1-18-15,-1-17 16,18 0-16,0-1 16,0 1 124,18-18-140,-1-18 16,19 18-16,17 0 16,35-17-16,-71 17 15,89-18-15,-88 18 16,35-18-16,-18 1 15,0-1 1,-17 18 0,0 0 15,-1 0 31</inkml:trace>
  <inkml:trace contextRef="#ctx0" brushRef="#br0" timeOffset="79504.34">15645 8484 0,'18'0'47,"70"18"-32,-18 0-15,36-1 16,18 18-16,-1-17 15,1 0-15,-54-1 16,18 1-16,-17 0 16,-18-18-16,-18 0 15,159 0 17,-141 0-32,0 0 15,-18 0-15,1 0 16,-19 0-16,18 0 140</inkml:trace>
  <inkml:trace contextRef="#ctx0" brushRef="#br0" timeOffset="80527.97">18661 8643 0,'53'0'0,"18"-18"16,17-17-16,18 17 16,-53 1-16,-1 17 15,19 0-15,-18 0 16,-18 0-16,0 0 16,-17 0-16,17 0 15,1 0 1,-1 0-16,18 0 15,17 0-15,-17 0 16,0 0-16,18 0 16,-1 0-16,-52 0 15,0 0-15,-1 0 16,1 0 62</inkml:trace>
  <inkml:trace contextRef="#ctx0" brushRef="#br0" timeOffset="81255.85">21748 8625 0,'17'0'31,"1"0"-31,0 0 16,-1 0 0,36-17-16,-17 17 15,16 0-15,19 0 16,17 0-16,-17 0 16,-1 0-16,-34 0 15,17 0-15,-36 0 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28T00:39:39.637"/>
    </inkml:context>
    <inkml:brush xml:id="br0">
      <inkml:brushProperty name="width" value="0.05292" units="cm"/>
      <inkml:brushProperty name="height" value="0.05292" units="cm"/>
      <inkml:brushProperty name="color" value="#FF0000"/>
    </inkml:brush>
  </inkml:definitions>
  <inkml:trace contextRef="#ctx0" brushRef="#br0">26228 7708 0,'0'-17'94,"35"17"-94,53-18 16,-52 18-1,87 0-15,1 0 16,17 0-16,70 0 16,-34 0-16,17 0 15,17 0-15,19 0 16,-19 0-16,1 0 16,-36 0-16,1 0 15,-1 0-15,1 0 16,-36 0-16,-18 0 15,1 0-15,17 0 16,-18 0-16,1 0 16,-36 0-16,-53 0 15,0 0-15,1 0 16,-19 0 0,1 0 46,0-18-46,17 18-16,18 0 15,-18 0-15,18 0 16,-18 0-16,0 0 16,1 0-16,-19 0 15</inkml:trace>
  <inkml:trace contextRef="#ctx0" brushRef="#br0" timeOffset="1480.99">4798 8837 0,'0'0'0,"-18"0"0,71 0 110,17 0-95,36 0-15,35 0 16,18 0-16,70 0 16,-17 53-16,0 0 15,-1-18-15,-34 0 16,17 1-16,-53-19 16,-18 19-16,1-19 15,-54-17-15,19 0 16,-19 0-16,-35 0 15,18 0-15,-17 0 16,-19 0-16,18 0 16,1 0-16,17 18 15,-36-18 1,36 0-16,0 0 16,0 0-16,0 0 15,-35 0-15,-1 0 16,1 0 171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28T00:58:26.956"/>
    </inkml:context>
    <inkml:brush xml:id="br0">
      <inkml:brushProperty name="width" value="0.05292" units="cm"/>
      <inkml:brushProperty name="height" value="0.05292" units="cm"/>
      <inkml:brushProperty name="color" value="#FF0000"/>
    </inkml:brush>
  </inkml:definitions>
  <inkml:trace contextRef="#ctx0" brushRef="#br0">3598 4092 0,'35'0'47,"89"0"-47,52 0 16,54-35-1,34 17-15,71-17 16,-52 35-16,69 0 16,19 0-16,-54 0 15,-17 0-15,-35 0 16,-18 0-16,-36 0 0,-70 0 16,-35 0-1,-71 0-15,1 0 16,-1 0-16,-17 0 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28T01:02:31.106"/>
    </inkml:context>
    <inkml:brush xml:id="br0">
      <inkml:brushProperty name="width" value="0.05292" units="cm"/>
      <inkml:brushProperty name="height" value="0.05292" units="cm"/>
      <inkml:brushProperty name="color" value="#FF0000"/>
    </inkml:brush>
  </inkml:definitions>
  <inkml:trace contextRef="#ctx0" brushRef="#br0">22559 12700 0,'18'0'16,"-1"0"0,1 0-1,17 0-15,-17 0 16,35 0-16,-35 0 16,-1 0-16,36-18 15,-35 18 1,35-17-16,-36 17 15,1 0-15,0 0 0,-1 0 16,1 0 0</inkml:trace>
  <inkml:trace contextRef="#ctx0" brushRef="#br0" timeOffset="1224.6">21095 13017 0,'35'0'16,"1"0"-16,-19 0 16,19 0-16,17-17 15,-36 17-15,18-18 16,1 18 0,17-17-16,0-1 15,-18 18 1,-35-18-16,18 18 15,-1 0-15,1 0 16,-1 0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28T01:03:14.035"/>
    </inkml:context>
    <inkml:brush xml:id="br0">
      <inkml:brushProperty name="width" value="0.05292" units="cm"/>
      <inkml:brushProperty name="height" value="0.05292" units="cm"/>
      <inkml:brushProperty name="color" value="#FF0000"/>
    </inkml:brush>
  </inkml:definitions>
  <inkml:trace contextRef="#ctx0" brushRef="#br0">20443 9437 0,'0'0'0,"35"0"93,18-18-77,-36 1-16,36-1 16,0 0-16,18 1 15,-18-1-15,0 18 16,35-18-16,-35 1 15,17-1-15,1 0 16,-54 1-16,36-1 16,-17 18-16,-1-18 15,-17 1-15,-1 17 16,18-18-16,1 1 16,17-1-16,-18 0 15,-17 1 1,-1 17-1,1 0 17,17-36-17,-17 19-15,17 17 16,0-18-16,1 0 16,-1 1-1,0-1-15,-17 1 0,-1 17 31,19 0-31,-19-18 47,-17 0-31,18 1-16,0 17 16,-1-18-1,-17 0 32,18 18-47,0-17 31,-18-1-15,17 0-16,36 18 16,-35-17-1,-1-1-15,1 1 16,0-1-16,17 0 15,-17 1-15,-1-1 16,1 18-16,17-18 16,-35 1-1,35-1 1,1-17 0,-19 17-16,19 0 15,17 1-15,-18-18 16,0 17-16,0 0 15,1-17-15,-1 17 16,-17 1-16,-1 17 16,1 0-1,-1-18 17,19 0-17,-1 1-15,-35-1 16,35 18-16,1-35 15,-19 17-15,18 1 16,1-1-16,-19 18 16,-17-18-16,18 1 15,0-1-15,-1 0 16,19 1 0,-36-1-16,17 18 15,1-17 1,-1-19-16,1 1 15,0 0-15,-1 35 16,-17-36-16,18 19 16,0-1-1,-1 0-15,1 1 32,17-1-17,-35 1 1,18 17-16,17-18 15,-35-17-15,35 17 16,1 0-16,-19 18 16,-17-17-16,18 17 15,17-18-15,-35 0 16,18 18-16,0-17 16,-1-1-1,18 1 1,1 17-16,-1-36 15,-17 1-15,35 17 16,-1 1-16,-34-1 16,17 0-16,1 18 15,-19-17-15,-17-1 16,18 18 0,17-17-1,-17-1 1,17 0-1,-35 1-15,35 17 16,-17-18 0,17 0-1,1 1-15,-19-1 16,1 0 0,-1 1-1,19 17-15,-19-18 16,-17 0-1,18 1 1,0 17 0,-1-35-1,-17 17-15,18 0 16,0 1-16,-1-1 16,1 0-1,0 1 1,-1-1-16,18 0 31,-17 1-31,-18-1 16,18 1 15,-1-1 0,1 18-15,0-18-16,-1 1 15,1-1-15,17 0 32,-35 1-17,0-1-15,18 18 16,-18-35 0,17 17-16,1 18 15,-18-17-15,18-19 16,-1 19-16,1-1 15,-18 0-15,18 18 16,-1-35 0,1 17-1,0 18 1,17-17 0,-18-1-1,-17 0-15,18 18 16,0-17-16,-1-1 31,19 1-31,-19 17 16,1-18-1,-18 0 1,35 1 0,-17-1-1,17 0 1,-35 1-16,18 17 31,-1-18-15,1 0-16,17 1 31,-17-1-31,-18 1 16,18 17-16,17-18 15,0 0 1,0 1-1,-17-1 1,0 18-16,-1-18 16,-17 1-16,36 17 15,-1-18 1,-17 18 0,-1-35-1,1 35 1,-1-18-1,1 1-15,17 17 16,-35-18 0,18 0-1,0 1-15,-1 17 16,1-18 0,0 0-16,-1 1 15,1 17-15,-1-18 16,1 0-16,0 18 15,-1-17-15,1-1 16,17 0 0,-17 1-1,0 17-15,-18-18 16,17 1-16,18 17 16,-17-18-1,0 0 1,-1 1-1,1 17 1,0-18 0,-1 18 31,1-18-47,0 1 15,-1 17 1,-17-18-1,18 18 1,17-18-16,-17 1 31,-1 17-31,1-18 16,0 1 0,-1-1-1,1 18 1,0-35 62,-1 17-62</inkml:trace>
  <inkml:trace contextRef="#ctx0" brushRef="#br0" timeOffset="2118.85">20478 9366 0,'-18'0'62,"1"0"-46,-1 0 31,-17 0-47,17 18 31,0-18-16,1 18-15,17-1 16,-18 1-16,-17-18 16,17 17-16,1 1 15,-1 0-15,0-18 16,-17 17-16,17 1 16,1 0-16,-19-1 15,19-17 1,17 18-16,-35 0 15,-1-1 1,19 1 0,-19-18-16,1 17 15,17 1-15,-17 17 16,0-17-16,0 0 16,17-18-1,-17 17-15,-1 1 16,19 0-16,-1-1 15,-17-17-15,17 18 16,1-1-16,-1 1 16,0-18-16,-17 18 15,17-1 1,1 1 0,-1-18-16,0 18 15,1-1 1,-1-17-16,1 18 15,-1-18-15,-17 18 16,17-1-16,0-17 16,-35 18-16,53 0 15,-52-18 1,34 17-16,0 1 16,-35-1-1,36 1-15,-36 0 16,0-18-1,0 17-15,18 1 16,-18 17-16,0-17 16,18 0-16,35-1 15,-36-17-15,1 18 16,35-1-16,-18 1 16,1-18-1</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28T01:05:01.034"/>
    </inkml:context>
    <inkml:brush xml:id="br0">
      <inkml:brushProperty name="width" value="0.05292" units="cm"/>
      <inkml:brushProperty name="height" value="0.05292" units="cm"/>
      <inkml:brushProperty name="color" value="#FF0000"/>
    </inkml:brush>
  </inkml:definitions>
  <inkml:trace contextRef="#ctx0" brushRef="#br0">26193 9313 0,'17'0'141,"1"18"-125,17 0 30,-17-18-30,-1 17 0,19 1-1,-19-18 1,-17 18-16,36-1 16,-19-17-1,1 0 141,17 18-140,0-18 78,-17 17-79,0-17 1,17 18 0,-17-18-1,-1 18 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28T01:24:25.368"/>
    </inkml:context>
    <inkml:brush xml:id="br0">
      <inkml:brushProperty name="width" value="0.05292" units="cm"/>
      <inkml:brushProperty name="height" value="0.05292" units="cm"/>
      <inkml:brushProperty name="color" value="#FF0000"/>
    </inkml:brush>
  </inkml:definitions>
  <inkml:trace contextRef="#ctx0" brushRef="#br0">7849 16969 0,'0'-36'78,"0"19"-62,18-19-16,-1 1 16,1 17-16,-18 1 15,18-36-15,-1 18 16,1-1-1,-18 1 1,17 35-16,1-18 16,-18 1-16,18-1 15,-18 1-15,17-1 16,1 0-16,0 18 16,17 0-1,0 0-15,0 0 31,-17 0-31,17 0 0,18 0 16,-35 0 0,0 0-16,17 0 15,-18 0-15,19 0 16,-1 18 0,-17 0-1,-1-1 1,1 18-16,0 1 15,-1-1-15,1 0 16,-18-17-16,0 17 16,17 18-16,1-35 15,0 17-15,-1-17 16,1 17 0,-18-17-1,0 17 1,0-17-16,0-1 15,0 18-15,0-17 16,0 17-16,-18 1 16,18-1-16,-17-17 15,-1 17-15,0 0 16,1-17 0,-1 17-16,18-17 0,-17-1 15,-1 19 1,0-19-1,18 1-15,-17-1 16,-1 1-16,0-18 16,1 18-1,-1-1-15,0 1 16,1-18-16,-18 18 16,-1 17-16,19-17 15,-1-1-15,0-17 16,-17 36-16,0-1 15,0-18-15,-1 19 16,19-36-16,-1 17 16,0 1-16,18 0 15,-17-1 1,-1 1 0,0 0-16,18-1 31,-17 18-16,34-35 142,19 0-142,-1-17 1,-17 17 0,17 0-1,-17 0-15,-1 0 16,1 0-16,-1 0 15,1 0 1,0 0-16,-1 0 16,1 0-16,17 0 15,-17 0 1,35 0-16,-36 0 0,36 17 16,-35-17-1,35 18 1,-35-18 15,17 0-31,0 0 16,0 0-1,-17 0-15,0 0 16,-1 0 0</inkml:trace>
  <inkml:trace contextRef="#ctx0" brushRef="#br0" timeOffset="8823.42">9560 16598 0,'-18'0'94,"1"0"-78,-1 0-1,-17-17 1,17 17 0,0 0-16,1 0 15,-1 0 1,0 0-16,1 0 15,-1 0-15,1 0 16,-1 0-16,0 0 16,1 0-16,-1 0 15,0 0-15,1 0 16,-1 0 0,0 0-16,1 0 15,-1 0 1,1 0-1,-1 0 1,0 0-16,1 0 63,-1 0 46,-17 0-93,17 17-1,18 1 1,-18 17-1,1-17-15,17 17 16,0-17 0,0 17-1,0-17 1,0-1 0,0 1-16,0-1 15,0 19 1,17-1 15,-17-17 0,0 17-31,18-35 16,0 35 0,-1 1-1,1-19 1,-18 1-16,18-1 15,-18 1 1,17 17 0,1-17 31,-18 0-16,0-1-31,0 1 15,18 0 142,-1-18-142,1 0 17,-1 0-32,1 0 15,0 0-15,17 0 16,-17 0-1,-1 0-15,1 0 16,0 0 0,-1 0-16,18 0 15,18 17 1,-17 18-16,-19-17 0,36 0 16,-17 17-16,16-17 15,-34 17-15,17 0 16,1-17-1,-19-1-15,-17 1 16,18 0-16,-18-1 16,0 1-1,18 17-15,-18-17 16,0 17-16,0-17 16,0 17-16,0 0 15,0 1 1,0-19-1,0 1-15,0 17 16,0 1-16,-18-19 16,0 1-1,1-1-15,-1 1 16,0 0 0,1-1-1,-1-17 1,-17 18-1,17-18 17,1 18-32,-1-18 0,0 0 15,1 17 1,-1 1-16,0-18 16,-17 0-1,17 0 1,1 0-16,-19 0 15,19 0-15,-1 0 16,-17 0-16,17 0 16,1 0-1,-1 0-15,0 0 16,1 0-16,-19 0 31,1-18-15,18-17-1,-19 17-15,19 18 16,-1-17-16,-17-1 16,17 0-16,0 1 15,54-1 188</inkml:trace>
  <inkml:trace contextRef="#ctx0" brushRef="#br0" timeOffset="18328.79">11006 16986 0,'18'36'47,"17"-19"-32,159 265 16,-123-176-31,-18 0 16,-18-35-16,35-1 16,-17 18-16,0-52 15,-17 17-15,-19-18 16,1 0-16,-1-17 16,1 17-16,17 0 15,-35-17-15,18-18 16,-18-35 109,0-36-125,0 18 15</inkml:trace>
  <inkml:trace contextRef="#ctx0" brushRef="#br0" timeOffset="19336.84">11747 17110 0,'0'35'47,"-35"-17"-47,-1 17 16,19 0-16,-18 0 15,-1-17-15,1 17 16,0 18-16,17-17 16,0 16-16,1-34 15,-1 35-15,1-18 16,-1 18 0,18-35-16,-18 17 15,18 0 1,-17-17-16,-1 17 15,0 18-15,18-35 16,-17 0-16,-1-1 16,18 1-1,0-1 63,0 1-62,0 0 15,0-1 16,18-17-31,17 0-1,18-17-15</inkml:trace>
  <inkml:trace contextRef="#ctx0" brushRef="#br0" timeOffset="20032.31">12805 17110 0,'0'17'63,"18"36"-47,-18-17-16,18 52 15,-1-18-15,1-17 16,-1 18-16,-17-18 15,0 0-15,18 17 16,-18-52-16,18 52 16,-1-17-16,1-17 15,-18-19-15,0 1 16,18 17-16,-18-17 16,17-1-1,-17-34 63,36-36-62,-19 0 0,1-53-16</inkml:trace>
  <inkml:trace contextRef="#ctx0" brushRef="#br0" timeOffset="21030.55">13299 17163 0,'0'35'78,"0"-17"-63,18 17 1,-1 0-16,-17-17 16,18 52-16,0-17 15,-18-35-15,0 17 16,17 36-16,-17-36 15,18-17-15,0 17 16,17 0 0,-17 0-16,-18-17 15,17-18-15,1 18 16,-1-18 15,1 0-15,0 0-16,-1 0 15,1 0 1,17 0 0,-17-18-1,-18 0-15,0-17 16,0-18 0,0 18-16,0 0 15,0-18 1,0 17-16,-18-16 15,1 16-15,-1 1 16,-17 17-16,35-17 16,-18 0-16,0 17 15,-17-17-15,18 17 16,17 1-16,-18 17 16,0-18-1,18 0-15,-17 18 16,-1 0-1,0-17 1,1 17 0,-1 0-1</inkml:trace>
  <inkml:trace contextRef="#ctx0" brushRef="#br0" timeOffset="22648.68">13617 16669 0,'0'-18'79,"0"-17"-64,17 17 1,-17 1-16,18-19 15,0 19-15,-1-1 16,1-17-16,17 17 16,-35 0-1,18 18 1,-1 0 0,1 0-1,0 0 1,-1 0-1,1 0 1,17 0 0,-17 18-1,17 0-15,-17 17 16,-18-17-16,17-1 16,1 19-16,0-19 15,-18 1-15,17 17 16,1-17-16,-18-1 15,0 1 1,0 0-16,0-1 16,0 1-1,0 17 1,-18 0 0,18-17-1,-17 0-15,-1 17 16,-17-17-1,17-1 1,0 1 0,-17 0 31,18-18-16,17 17-31,-18 1 15,36-18 110,-1 0-109,1 0 0,-1 0-16,19 18 15,-1-18 1,-17 0 0,-1 0-1,1 0-15,0 0 16,-1 0-1,1 0 1,-1 0 15,1 0 1,0 0-1,-1 17 141,-17 1-157,-17-18 1</inkml:trace>
  <inkml:trace contextRef="#ctx0" brushRef="#br0" timeOffset="31720.73">15222 16581 0,'17'17'16,"1"18"-1,-18 1 1,0-1-16,0 18 16,0-18-16,0 0 15,0 18-15,0-17 16,0-19-16,0 36 15,0-17-15,0-1 16</inkml:trace>
  <inkml:trace contextRef="#ctx0" brushRef="#br0" timeOffset="32305.74">15028 16810 0,'0'-18'16,"17"18"15,1 0-16,0 0 1,-1 0-16,19 0 16,-19 0-1,54 0-15,-36 0 16,36 0-16,-36 18 16,0-18-16,18 17 15,-35 1 63,-18 0-46,0 35-17</inkml:trace>
  <inkml:trace contextRef="#ctx0" brushRef="#br0" timeOffset="32840.37">14675 17674 0,'18'0'15,"17"0"-15,35 0 16,1 0-16,-36 0 16,18 0-16,0 0 15,-35 0 1,88 0 15,-89 0-15,18 0-16,1 0 15,-19 0 63</inkml:trace>
  <inkml:trace contextRef="#ctx0" brushRef="#br0" timeOffset="33920.69">15927 16951 0,'0'35'63,"0"18"-63,0-18 15,0 36-15,0 0 16,0-1-16,0-35 16,0 18-1,0 18-15,0-54 16,0 1-16,18 17 0,0-35 94,17 0-94,-18 0 15,1 0-15,35 0 16,-35 0-16,17-17 15,0 17 1,-17 0 0,-1 0-16,1 0 15,17 0 1,-17 0 0,17 17-16,-35 1 15,36 0-15,-19-18 16,-17 17-1,0 19-15,0-19 16,0 19-16,0-19 16,0 36-16,0 0 15,-17-18-15,-1-17 16,0 17-16,-17 0 16,17 1-16,-35-19 15,18 19-15,-18-1 16,0-17-16,18-1 15,-18 1-15,36-1 16,-1-17 15,0 0 1,1 0-32,-1 0 15,0-35 1,1 18-16,-1-1 15,18 0 32,0 1-47,0-1 16,0-17 0,0 17-16,0-17 15</inkml:trace>
  <inkml:trace contextRef="#ctx0" brushRef="#br0" timeOffset="34623.05">15874 17074 0,'36'0'31,"-19"0"-16,19 0 1,-1 0-16,18 0 0,-18 0 16,-17 0-16,17 0 15,-17 0-15,-1 0 32,18 0-32,-17 0 15,0 0 1,-1 0-1,1 0-15,0 0 79</inkml:trace>
  <inkml:trace contextRef="#ctx0" brushRef="#br0" timeOffset="35400.94">16809 17039 0,'0'0'0,"-18"0"16,1 0-16,-1 18 15,-17-1 1,17-17-1,1 18-15,17 0 16,0-1 0,0 19-16,0-19 15,0 19-15,0-1 16,0-18-16,35 19 16,0-19-16,0 19 15,-17-36 16,17 0-31,1 0 16,-19 0 0,19 0-16,-19-18 15,-17 0-15,18-17 16,-18 0-16,0 17 16,0-17-16,0-36 15,-18 36-15,1 17 16,-1-17-16,18 18 15,-35-1-15,17 18 16,0-18-16,1 1 16,-1 17-16,18 17 125,0 19-110,18-36-15,-1 0 0,36 17 16,-17-17 0</inkml:trace>
  <inkml:trace contextRef="#ctx0" brushRef="#br0" timeOffset="36031.08">17444 17074 0,'0'18'16,"0"0"-1,-18 52 1,18-34-16,-17 52 16,17-35-16,0-18 15,0 18-15,0-18 16,0 0-16,0 1 16,0-1-16,0-17 15,0 35-15,0-36 16,-18 54-16,1-36 15,17 0-15,0-17 16,-18 52-16,18-52 16,0 17-16,-18 18 15,18-35-15,-17 17 16,-1-17-16,18-1 16,18-52 93,-1 0-93</inkml:trace>
  <inkml:trace contextRef="#ctx0" brushRef="#br0" timeOffset="37055.99">17656 17727 0,'0'18'78,"0"-1"-63,0 1 17,0 0-32,0 17 15,17-17 1,19 17-1,-19-18-15,1 1 16,0-18-16,35 0 16,-36 0-16,18 0 15,1 0-15,17 0 16,-36 0-16,19 0 16,-19 0-16,1 0 15,-1 0-15,1 0 16,0 0-16,-18-18 15,0 1 1,0-18-16,0-1 16,0 19-16,0-36 15,-18 17-15,0 19 16,1-1 0,-1 18 15,-17-17-31,35-1 0,-18 18 15,1 0 1,-1 0 0,0 0-16,1 0 15,-1 0-15,-17 0 16,-18 0-16,35 0 16,-17 18-1,17-18 1,18 17-16,-17-17 31,17 18-15,-18-1-1,18 1 1,0 0 0,0-1-16,0 1 46,0 0-30,18-18 15,-1 0-15,36 0-16,-17-18 16,34-17-16,1-36 15,70-17 1</inkml:trace>
  <inkml:trace contextRef="#ctx0" brushRef="#br0" timeOffset="144279.12">15504 1605 0,'0'-18'16,"0"1"-1,0-1-15,18-17 16,17 0-16,-18-1 15,19 19-15,-19-1 16,19 0-16,-19-17 16,1 35-16,17-17 15,0-1 1,-17 18-16,0 0 16,-1 0 15,1 0-31,0 18 15,-1-18-15,-17 35 16,18 18 0,-18-18-1,0-17 1,0 35-16,0-1 16,0-34-16,0 35 15,0 0-15,0 0 16,-18-35-16,1 34 15,17-34-15,-18 17 16,0 1-16,1-19 16,17 1-1,-18 17-15,0-35 16,18 18-16,-17 17 16,-1-35-16,18 18 31,0-1 31,35-17-30,18-17-17,-35 17 1,53 0-16,17 0 15,0 0-15,0 0 16,0 0-16,18 0 16,-53 0-16,-18 0 15,-17 0-15,0-18 125,-18-35-109,-18-17 0</inkml:trace>
  <inkml:trace contextRef="#ctx0" brushRef="#br0" timeOffset="145495.09">16703 1252 0,'-17'0'78,"-1"0"-62,0 0 62,18 36-47,0-19-15,0 36-16,0-35 15,0 17-15,0 0 16,18 18-16,0 0 16,-18-35-1,0-1-15,0 1 16,17 0-16,1-1 109,0-17-93,17-17-16,-18 17 16,1-18-16,17 0 15,-17 18 1,0 0-16,-1 0 15,1 0 1,0 0 0,17 0-1,-17 36-15,-18-1 16,0-17 0,0 17-16,0-17 15,0 17-15,0-17 16,0 17-16,0 0 15,0-17-15,-18 17 16,-17-17 0,17 17-16,0-17 15,-17-1 1,17 1-16,1-18 16,-19 17-16,19-17 31,-1 0-31,1 0 15,-1 0 1,-17 0-16,17-17 16,-17-18-16,-18-18 15,18 17-15,35 19 16,-18-1 0,0-17 46,-17 17-31</inkml:trace>
  <inkml:trace contextRef="#ctx0" brushRef="#br0" timeOffset="146616.21">16668 1252 0,'18'0'16,"17"0"0,-17 0-1,34 0-15,1 0 0,-17 0 16,34 0 0,1 0-16,-1 0 15,-34 0-15,17 0 16,-1 0-16,-34 0 15,0 0 1</inkml:trace>
  <inkml:trace contextRef="#ctx0" brushRef="#br0" timeOffset="147799.91">17673 1376 0,'0'17'109,"-17"-17"-93,17 36-1,-18-1 1,0 18 0,1-35-16,-1 17 15,1 18-15,-1-18 16,18 0-1,0-17-15,0 17 16,0-17-16,0 0 16,0-1-16,0 36 15,0 0 1,18-35-16,17 35 16,0-18-16,-17 0 15,-1-17-15,19 17 16,-1-17-16,18 17 15,-35-17-15,17-18 16,18 0-16,0 0 16,0 0-1,17 0-15,-35-18 0,1 0 16,-1 1-16,-17-1 16,-1-35-1,1 0-15,-1 18 16,-17 0-16,0-1 15,0-17-15,0 36 16,0-36-16,0 18 16,0-1-16,0 1 15,-17 0-15,-1 17 16,-17-17-16,0 17 16,17-17-16,0 17 15,-17 18-15,0-17 16,17 17-1,-17-18-15,0 0 16,17 1-16,-17 17 16,17 0-16,0 0 15,1 0-15,-1 0 16,53 0 125,18 0-141,36 0 15,34 0-15</inkml:trace>
  <inkml:trace contextRef="#ctx0" brushRef="#br0" timeOffset="148862.51">19067 1393 0,'-18'18'63,"-17"0"-47,17-18-16,-17 0 15,0 17-15,-1 1 16,19 0-16,-18-1 15,-1 1-15,19 0 16,-1-18-16,0 17 16,1 1-16,-1 17 31,18-17-15,-18 17-16,18 0 15,0-17 1,-17 35-16,-1-35 15,18-1-15,0 1 16,0-1-16,0 19 16,18-1-1,-1-17-15,1-1 0,0 1 16,35 17 0,0 0-16,-1-17 15,-16 0-15,34 17 16,18 0-16,1-17 15,-19 0-15,-17-18 16,0 0-16,18 0 16,17 0-16,-35-18 15,-36 18-15,19-18 16,-19-17-16,1 35 16,0-35-16,-18 17 15,0-17-15,0 17 16,0 1-16,0-19 15,0 1-15,0 17 16,0-35-16,0 1 16,0 34-16,-36-35 15,1 0-15,17 18 16,-35-18-16,18 35 16,0-35-16,17 18 15,-17 17-15,0 1 16,17 17-16,0-18 15,1 18 1,-1 0 0,-17 0-1,17 0-15,-35 0 16,18 0 0,17 0-16,-35 18 15,36-18-15,-1 0 16</inkml:trace>
  <inkml:trace contextRef="#ctx0" brushRef="#br0" timeOffset="155967.23">21360 547 0,'0'17'16,"0"19"0,0 17-1,17 17-15,1-17 16,0 0-16,-18-35 16,0 17-16,0 0 15,0 18 1,0-35-1,0-1 1,0 1 0</inkml:trace>
  <inkml:trace contextRef="#ctx0" brushRef="#br0" timeOffset="156519.07">21148 811 0,'0'0'16,"18"0"-16,17 0 0,-17-17 16,-1 17-16,19 0 15,-19 0-15,18-18 16,-17 18-1,0 0 64,-1 0-64,1 0 1,0 0 15,-1 0 16</inkml:trace>
  <inkml:trace contextRef="#ctx0" brushRef="#br0" timeOffset="157296.66">21254 1746 0,'0'0'0,"35"0"15,-17 0 1,17-17-16,0 17 16,18 0-16,-17 0 15,17-18 1,-18 18 0,-18 0-16,19-18 15,-19 18 1</inkml:trace>
  <inkml:trace contextRef="#ctx0" brushRef="#br0" timeOffset="158489.57">22153 1023 0,'0'18'31,"0"-1"-31,0 36 16,0-35-1,0 35-15,18 0 16,-18-36-16,0 1 16,18 35-16,-18-35 15,0-1-15,17 36 16,-17-35-16,0-1 109,18-17-93,0 0-1,-1 0-15,1 0 16,0 0-16,-1 0 16,1 0-1,17 18-15,-17 0 16,-1 17 0,1-17-16,-18 17 15,18 0-15,-1 0 16,1-17-16,-18 17 15,0-17 1,0 17-16,0 1 16,0-19-16,0 18 15,0-17-15,0 17 16,0-17-16,0 0 16,0-1-16,-18 1 15,1 0-15,-1-18 16,0 0-16,1 0 15,-1 0 1,18 17-16,-17-17 16,-19 0-1,-17 0 1,53-17-16,-35-1 16,0 0-16,17-17 15,-17 17-15,0 18 16,17-17-16,0-19 15,1 36-15,-1-17 32,0-1-32,18 1 109,0-1-93,0-17-16</inkml:trace>
  <inkml:trace contextRef="#ctx0" brushRef="#br0" timeOffset="159367.09">22101 1076 0,'17'0'16,"1"0"0,-1 0 31,1 0-32,0 0-15,-1 0 16,1 0-1,0 0 1,17 0-16,-17 0 16,17 0-16,18 0 15,-36 0-15,54-18 16,-53 18-16,17-17 16,0-1-16,-17 18 15,-1 0-15,19 0 16,-19 0-16,1 0 15,0 0 1</inkml:trace>
  <inkml:trace contextRef="#ctx0" brushRef="#br0" timeOffset="160215.24">22930 1023 0,'0'0'0,"-36"0"15,36 18 17,-17-1-32,-1 1 15,18 0 1,0-1-16,0 1 16,0 0-1,0 17-15,0-18 16,18 1-16,-18 0 15,35 17 1,-17-35 0,-1 0-1,18 0 17,18 0-17,-35-18-15,0 1 16,17-1-16,-17 0 15,-1 1 1,-17-1 0,0 1-1,0-1 1,0 0 0,-17-17-1,-1 35 16,0 0-15</inkml:trace>
  <inkml:trace contextRef="#ctx0" brushRef="#br0" timeOffset="160942.54">23653 847 0,'0'17'47,"0"19"-47,0 34 15,0-52-15,-18 52 16,18-34-16,-18 34 16,18-52-16,-17 35 15,17-18-15,0 0 16,0 36-16,-18-36 16,1 18-16,-1-18 15,0 18-15,18-18 16,-17 18-16,-1 0 15,0 18 1,1-1-16,17-52 0,-18 53 16,0-36-16,1 0 15,17 18 1,-18 0 0,1-18 15,17-52 63,17-1-79,1-35-15,17 0 16,-17 0-16</inkml:trace>
  <inkml:trace contextRef="#ctx0" brushRef="#br0" timeOffset="162112.37">23935 1605 0,'-18'0'31,"18"18"-31,-17-18 16,-19 0 0,19 17-16,-1-17 15,0 18 1,18 0 0,-17-18-1,-1 17 1,1-17-1,17 18-15,0 0 16,0-1 0,0 1-1,0 0-15,0-1 16,0 1 0,0-1-16,0 1 15,17 17 1,18-35-1,-17 0 17,0 0-32,-1 0 31,19 0-31,-36-17 16,17-1-16,1 18 15,0-18-15,-1 1 16,1-1-1,-1-17 1,-17 17 0,0 1-1,0-1-15,0 0 32,0 1-32,0-1 15,0 0-15,0 1 16,-17-1-1,-1 0 1,18 1-16,-17-1 63,-1 18-1,0 18-46</inkml:trace>
  <inkml:trace contextRef="#ctx0" brushRef="#br0" timeOffset="201856.2">15627 3845 0,'0'-17'31,"0"-19"-16,18 19 1,0 17-16,-1-36 16,19 1-16,-1 18 15,-18 17-15,19-18 16,17-17-16,-18 17 16,-17 0-16,17 1 15,-17 17-15,-1 0 16,1 0-1,-1 0-15,1 0 16,17 0 0,-17 0-16,0 17 15,17 1-15,-17 0 16,-1 17-16,1 18 16,-1-18-16,1-17 15,0 17-15,-18-17 16,0-1-1,0 19-15,0-19 16,0 18-16,0-17 16,-36 17-16,19 1 15,-1 17 1,1-36-16,-19 1 16,19 17-16,-1 0 15,-17-17-15,17 17 16,-17 1-16,0 17 15,-1-18-15,1 0 16,0 0-16,-1 1 16,1-1-16,-18 0 15,18-17-15,35-1 16,-18 1-16,18 0 47,18-18 0,17 0-32,-17 0 1,-1 0-16,1 0 16,17 0-16,-17 0 15,0 0-15,-1 0 16,1 0 15,0 0 0,-1 0-15,1 0 0,0-18-1,-1 18 1,1 0-1,-1-18-15,1 18 32</inkml:trace>
  <inkml:trace contextRef="#ctx0" brushRef="#br0" timeOffset="202895.26">16474 3881 0,'0'0'16,"53"-18"-16,-35 18 15,34-18-15,1 1 16,-35-1-16,17 18 16,18 0-16,-35 0 15,17 0-15,0 0 16,-17 0 0,0 0-16,-1 0 15,1 18-15,0-1 16,-1 19-16,-17-19 15,0 1-15,0 35 16,0-18-16,-17 18 16,-1-18-16,0 0 15,-17-17 1,35 0-16,-18-1 16,1-17-1,-1 0 16,18 18 16,0 0-31,18-1 0,-1-17-16,1 18 15,0 17-15,17-17 16,-17 0-16,-1-18 15,19 35-15,-19 0 16,-17-17 0,0 17-16,0 0 15,0 1-15,0-1 16,0 18-16,-17 0 16,17-18-16,-18 0 15,0 0-15,-17 1 16,0-1-16,17-17 15,-17-18-15,-1 17 16,19-17 0,-18 0-16,-18 0 15,35 0-15,-35 0 16,18 0-16,17 0 16,-17 0-16,17 0 15,1 0 1,17-17 31,0-1-32,0-17 1,0-1-16</inkml:trace>
  <inkml:trace contextRef="#ctx0" brushRef="#br0" timeOffset="203735.5">17109 3881 0,'18'-18'31,"-1"18"-15,1 0-16,17 0 15,18 0-15,-18 0 16,18 0-16,18 0 16,-54 0-16,36 0 15,-17 0-15,-1 0 16,0 0-16,-17 0 15,17 0 1,-17 0-16,-1 0 141,-17 18-126,0 17-15,0 35 16,0 1-16,0-18 16,0 35-16,0 18 15,0-53-15,0 0 16,0 17-16,0 1 15,0-1-15,-17 19 16,17-54-16,0 35 16,0-34-16,0-19 15,0 1-15</inkml:trace>
  <inkml:trace contextRef="#ctx0" brushRef="#br0" timeOffset="204368.15">17479 4445 0,'0'-35'125,"71"17"-109,-18 18-16,70-18 15,-52 18-15,35 0 16,17-17-16,-35-1 15,-17 1-15,-36-1 16,-17 18-16,-18-18 141</inkml:trace>
  <inkml:trace contextRef="#ctx0" brushRef="#br0" timeOffset="205425.16">18467 3969 0,'0'0'0,"-18"0"15,1 0-15,-1 0 16,-17 0-16,-18 0 16,35 0-16,1 0 15,-1 0-15,0 0 16,1 0 15,-1 0-15,18 35-1,0-17 1,0 35-16,0-18 16,0 0-16,0 0 15,0 36-15,0-53 16,18 35-16,-18-36 15,0 1-15,0 35 16,17-36 47,1-17-48,0 0 1,35 0-16,35-17 31,-53 17-31,0 0 16,-17 0-16,0 0 15,-1 0 1,1 0 0,0 0-1,-1 0-15,-17 17 16,0 1-1,0 0-15,0-1 16,0 1-16,0 17 16,0 0-16,0 1 15,-17-19-15,-1 1 16,0-18 15,1 0-31,-1 0 0,0 0 31,1 0-31,-1 0 16,-35 0 0,36 0-16,-19-18 15,1 1-15,17-1 16,-17 0-16,0 18 16</inkml:trace>
  <inkml:trace contextRef="#ctx0" brushRef="#br0" timeOffset="206608.67">18785 4551 0,'17'0'16,"1"0"-1,0 0 1,-1 0-1,18-18 1,-17 18 0,17 0-16,-17 0 15,35-17-15,70-1 32,-105 0-17,0 1-15,-1-1 31,-17 0-31,0-17 16,0 0-16,0-18 16,0-18-16,0-17 15,-17 35-15,-19-17 16,19 17-16,17 17 16,0 1-16,0 18 15,0-1-15,0 0 16,0 1-1,35 17 1,36 0 0,-1 0-1,-17 17-15,18 19 16,-1-1-16,-17 0 16,0 0-16,-35 1 15,17 17-15,-17-18 16,-1 18-16,1-36 15,-1 36-15,1-17 16,-18-19 0,0 19-16,0-19 15,0 36-15,0 18 16,-18-36-16,1 0 16,-1 0-16,1 1 15,17-19-15,0 1 16,0 0-1,17-18 48,1 0-47,52 0-1,19 0-15,-1 0 16,0 0-16,18 0 15,-18 0-15,-53 0 16,0 0-16,-17 0 16</inkml:trace>
  <inkml:trace contextRef="#ctx0" brushRef="#br0" timeOffset="207287.04">20672 4339 0,'0'-35'63,"18"35"-48,17 0-15,0 0 16,53 0-1,-17 0-15,17 0 16,35-18-16,-52 1 16,-53 17-16,52-18 15,-52 0-15,-1 18 141,-34 18-125</inkml:trace>
  <inkml:trace contextRef="#ctx0" brushRef="#br0" timeOffset="-208175.79">17709 5256 0,'0'0'0,"17"-17"31,36-1-15,-35 18-16,17 0 16,0 0-16,-17 0 15,17 0-15,-17 0 16,17 0-16,1 0 15,-19 18-15,1-1 16,-1 19-16,1-1 16,0 18-16,-18 0 15,0-36 1,0 36-16,0-17 16,0-1-16,0 18 15,-36 0-15,1 0 16,0-18-16,-18 18 15,35-18-15,-35 18 16,-35 0-16,53 0 16,-18-18-16,0 0 15,18 1-15,0-36 16,35 17 31,17-17-16,18 0-31,18 18 16,18-18-16,52 0 15,19 18-15,-37-1 16,-69-17-16,34 0 16,-35 0-16,-17 0 15,0 0-15,-1 0 16,1 0 46,0 0-30,-1 0-17,19 0 1</inkml:trace>
  <inkml:trace contextRef="#ctx0" brushRef="#br0" timeOffset="-207045.23">18838 5415 0,'0'-18'47,"-36"18"-31,1 36-16,0-36 15,-1 35-15,19 0 16,17 1-16,-18-19 15,18 19-15,0-1 16,0 0-16,0 0 16,0 18-16,0-35 15,0 35-15,0 0 16,18-36-16,-18 19 16,17-1-16,19-17 15,-19-1-15,1 1 16,17-1-16,-17 1 15,0-18-15,-1 0 16,36 18-16,-35-1 16,-1-17-16,19 0 15,-19 0-15,1 0 16,0 0 0,-1 0-16,1 0 0,-1-17 15,1-1 1,-18 0-16,0 1 15,0-18 1,0 17-16,0-17 16,0-1-16,-18 1 15,18 17 1,0-17-16,-17 18 16,-1-1-16,-17 0 15,17 1-15,1 17 16,-1 0 15,-17 0-15,17 17-1,0 19 1,1-1-16,-1-18 16,1 19-16,17-19 15,0 1-15,0 0 16,0-1-16,0 1 15,0 17 1,17-17 15,1-18 16,-1-18-31,1 1-16</inkml:trace>
  <inkml:trace contextRef="#ctx0" brushRef="#br0" timeOffset="-205839.05">19384 5592 0,'18'0'16,"0"0"46,-1-18-46,-17 0-16,0-17 15,0 0-15,18-36 16,-18 53-16,17-34 16,-17 34-16,18 0 15,0 1-15,-18-1 63,35 18-48,-17 18 1,-18-1-16,17-17 16,1 36-16,0-1 15,-18 0 1,0 0 0,0 1-16,0-19 15,0 19-15,0 34 16,-18-35-16,-17 18 15,-1 0-15,1 0 16,0 0-16,17-35 16,1 35-16,-1-18 15,0-17-15,1-18 16,17 35-16,-18-18 16,0 1-16,1 17 15,-1-17-15,18 0 16,-18 17-16,18-17 47,18-18-16,0 0-15,-1 0-1,1 0-15,17 0 16,1 0-16,52 17 15,-18 1-15,-17-18 16,35 18-16,-17-1 16,-18 1-16,-35-18 15,17 0-15,-18 0 16,1 0 93,-18-18-93</inkml:trace>
  <inkml:trace contextRef="#ctx0" brushRef="#br0" timeOffset="-204647.84">20531 5345 0,'-18'0'16,"-17"0"-16,-18 0 16,35 0-1,1 0-15,-1 0 16,0 0-16,18 17 125,0 1-109,0 17-1,0-17-15,0 70 16,18-53-16,0 1 15,-18-19-15,17 18 16,1-17-16,-18 0 16,18-18-1,-1 0 17,1 0-17,-1 0 1,19 0-16,17 0 15,-36 0 1,19-18-16,-19 18 16,1 0-16,17 0 15,-17 0-15,17 0 16,0 0-16,1 18 16,-19-1-1,1 1-15,-18 0 16,18-18-16,-1 35 15,-17-17 1,0-1-16,0 18 16,0 1-1,0-19-15,-17 19 16,17-19-16,-36 1 16,19 17-16,-19-17 15,19 17-15,-19-17 16,-16-18-16,16 17 15,-17-17 1,36 0-16,-19 0 16,19 0-16,-19 0 15,1 0 1,18 0-16,-54 0 16,53 0-16,1 0 15,-1 0 1,0 0 15</inkml:trace>
  <inkml:trace contextRef="#ctx0" brushRef="#br0" timeOffset="-203385.51">21466 6103 0,'0'0'16,"-18"0"0,18-18 31,18 18-32,17 0 1,18 0-1,-36 0-15,1 0 0,35 18 16,-35-18 0,-1 0-16,1 0 15,0 0-15,17 0 16,-18 0 0,1 0-16,17 0 15,-17-18-15,0 1 16,-18-1-1,0 0-15,0-34 16,0 34-16,0-35 16,0 0-16,0-17 15,0 34-15,0-17 16,0 0-16,0 18 16,0 0-16,0 17 15,0-17-15,0 0 16,17 35-16,1-18 15,-18 0-15,35 1 16,-17 17-16,35-18 16,-18 18-16,-17 0 15,35 0-15,-1 0 16,19 0-16,-36 18 16,1-1-16,17 19 15,-18-1-15,-18 0 16,-17 1-16,18 16 15,0 1-15,-1 0 16,-17-17-16,0 34 16,0-17-16,-17 18 15,17-54-15,-18 36 16,0 0 0,18-18-1,0 1-15,0-19 31,0 1 1,18 0-17,0-18 1,-1 0 0,19 0-1,-1 0-15,18 0 16,0 0-16,0 0 15,0 0-15,-1 0 16,-34 0 0,-71 17 109</inkml:trace>
  <inkml:trace contextRef="#ctx0" brushRef="#br0" timeOffset="-200977.76">15963 7937 0,'-18'0'47,"18"-17"-1,0-1-46,18-17 16,17 0-16,-18-1 16,19-17-16,-1 1 15,-17-1-15,35 17 16,-18 1-16,0 0 16,0 17-16,-17 1 15,0 17-15,-1 0 16,1 0-16,17 0 15,18 0-15,-35 17 16,17 18-16,0-17 16,1 0-16,-36 17 15,17 0-15,1-35 16,-18 18-16,0 17 16,0-17-16,0 17 15,0 18-15,-18-18 16,1 18-16,-19 0 15,19 0 1,-36 0-16,17-18 16,-16 18-16,-1 0 15,0-18-15,17 1 16,36-19-16,-17-17 16,-1 18-16,36-18 109,-1 0-93,36 0-1,-35 0-15,35 0 16,17 0-16,-17 0 15,36 0-15,16 0 16,-52 0-16,0 0 16,-18 0-16,-17 0 15,0 0 126</inkml:trace>
  <inkml:trace contextRef="#ctx0" brushRef="#br0" timeOffset="-200625.65">17109 8149 0,'0'-17'94,"35"-1"-94,1-17 15</inkml:trace>
  <inkml:trace contextRef="#ctx0" brushRef="#br0" timeOffset="-199633.56">17568 7408 0,'0'0'0,"35"-17"0,0 17 31,-17 0-31,35 0 16,17 0-16,1 0 15,-1 17-15,-17 1 16,0 0-16,-18 17 16,-17-17-16,-18-1 15,0 18 1,0 18-16,0-35 16,0 0-16,-35 17 15,17-35-15,18 18 16,-35-1-16,0 1 15,-1-1 1,19-17 0,-1 0-16,36 0 109,35 18-93,-18-18-16,0 18 15,-17-1-15,17 19 16,-17-19-16,-1 1 16,-17 0-1,18 17-15,-18-18 16,0 1-16,18 35 15,-1-18-15,-17-17 16,0 0-16,0 17 16,0-17-16,0 17 15,0 0-15,-17-35 16,-1 18-16,18 17 16,-18-35-16,1 35 15,-1-17-15,0-18 16,1 18-16,-1-1 15,1-17 1,-1 0-16,0 0 31,1 0-15,-19 0-16,19 0 16,-19-17 30,36-19-14,-17 1-32</inkml:trace>
  <inkml:trace contextRef="#ctx0" brushRef="#br0" timeOffset="-198744.39">18573 7532 0,'0'-18'15,"18"18"17,-1 0-32,1 0 15,-1 0-15,19 0 16,-1 0-16,36 0 16,-1 0-16,18 0 15,-17 0-15,-18 0 16,17 0-16,-17 0 15,-17-17-15,-19 17 32,1 0-32,-1 0 93,-17 17-77,-17 1-16,17 17 16,0 18-16,-18-18 15,1 18-15,17-18 16,-18 36-16,0-36 16,1 18-16,17 0 15,0 18-15,0-36 16,-18 36-16,0-19 15,1 1-15,17-35 16,-18 53-16,18-54 16,0 1-16,-18 35 15,18-36 1,-35-34 78,0-19-79,35 1-15</inkml:trace>
  <inkml:trace contextRef="#ctx0" brushRef="#br0" timeOffset="-198249.35">18714 7920 0,'18'0'16,"-1"0"-16,1 0 15,0 0-15,-1 0 16,19 0-16,-1 0 16,0 0-16,18 0 15,0 0-15,0 0 16,17 0-1,1 0-15,-18 0 16,17 0-16,-17 0 16,-35 0-1</inkml:trace>
  <inkml:trace contextRef="#ctx0" brushRef="#br0" timeOffset="-197074.24">20196 7461 0,'-18'0'32,"-17"0"-17,-36 0-15,1 0 16,-19-17-16,37 17 15,-1 0-15,-18-18 16,53 18-16,1 0 16,-1 0-1,1 0 32,17 35-16,0 1-15,0 16 0,0 19-16,0-18 15,0-18 1,0 0-16,0 18 16,0-17-1,17 17-15,-17-36 16,0 1-1,0-1-15,18-17 16,-1 0 15,1 0 1,0 0-17,-1 0 1,19 0-16,-1 0 0,0 0 15,18 0 1,0 0-16,-35 0 16,52 0-16,-35 18 15,-17-18-15,-18 18 16,18-1-16,-1-17 16,-17 18-16,0 0 15,18 17-15,-18 0 16,0 1-16,0-1 15,0 18-15,0-18 16,-18 18-16,1 0 16,17-18-16,-36 0 15,19-17-15,-1 0 16,1-1-16,-1 1 16,0-18-1,1 0-15,-19 0 16,1 0-16,17 0 15,-17 0-15,0 0 32,17 0 30</inkml:trace>
  <inkml:trace contextRef="#ctx0" brushRef="#br0" timeOffset="-196394.29">19525 9013 0,'18'0'31,"-18"18"-15,0 17-16,0-17 16,18 53-16,-18-36 15,0 18-15,0 17 16,0-17-16,0 18 16,0-18-16,0 17 15,0 18-15,0-17 16,-18-18-16,18-18 15,0-17 1,0-36 93,0-35-109,0 0 16,0 0-16,0-17 16</inkml:trace>
  <inkml:trace contextRef="#ctx0" brushRef="#br0" timeOffset="-195132.41">20019 9137 0,'0'18'63,"0"-1"-48,-17 18 1,-1-35-16,0 18 15,1 0 1,-19-1-16,19-17 16,-1 18-16,1 0 15,-1-1-15,-17 1 16,-1-18-16,19 35 16,-36-17-16,18 0 15,17-1-15,0-17 31,1 35 16,-1-17-47,36-18 188,-1 0-188,1 18 15,35-1 1,-18 1-16,-35 0 16,18-18-16,17 35 15,-35-17-15,18-18 16,-1 17-16,-17 1 16,36-1-1,-19 1-15,-17 0 16,18-1-1,-18 1 1,0 0 0,0 17-16,17-17 15,-17-1 1,18 18-16,-18-17 16,18-18 46,-18-18 63,-18 1-109</inkml:trace>
  <inkml:trace contextRef="#ctx0" brushRef="#br0" timeOffset="-193369.11">20196 9754 0,'17'0'62,"1"0"-30,0 0-32,-1 0 15,1 0-15,17 0 16,18 0-16,53 0 16,-71 0-16,36 18 15,-54-18-15,1 0 16,-18-18 124,-18-17-124,18 0-16,-17-18 16,-1 18-16,0-1 15,-17-17-15,17 0 16,18 18-16,0 0 16,0-18-16,0 35 15,0-35-15,0 0 16,18 1-16,17 34 15,-17-17 1,-18-1-16,18 1 16,17 35-16,0-35 15,-17 17-15,-18 1 16,18 17 0,-1 0 15,1 17-16,17 18 1,-17 18-16,-1 0 16,-17 0-16,36-18 15,-19 1-15,1-1 16,-18-17 0,0-1-16,0 1 15,0 0 16,0-1-31,0 1 16,0 0 0,0-1-1,0 1-15,0-1 16,0 1-16,0 0 31,0-1-31,0 1 31,0 0-31,0-1 16,18 19 62,-18-19-47,17-17-15,1 0 93,-1 0-93,1 0 0,17 0-1,1 0-15,34 18 16,-17-1-16,0-17 16,-18 0-16,1 0 15,-19 0-15,1 0 16,-1 0 31,1 0-47,0 0 15,-1 0 1,1 0 31,17 0-32,1 0 1,-19 0-16,1 0 16</inkml:trace>
  <inkml:trace contextRef="#ctx0" brushRef="#br0" timeOffset="-190130.29">17956 11201 0,'35'17'62,"0"-17"-62,53 18 16,-52-18-16,69 18 16,-69-18-16,17 17 15,-18 1-15</inkml:trace>
  <inkml:trace contextRef="#ctx0" brushRef="#br0" timeOffset="-189150.72">19067 11289 0,'17'0'16,"1"0"-1,0-18-15,-1 1 16,-17-1 0,36 18-16,-1-18 15,18 1 1,0-1-16,0 18 16,-18 0-1,18 0-15,-18 0 16,-17 0-16,35 0 15,-36 18-15,1-18 16,17 17-16,-17 1 16,0 17-16,-1-17 15,-17 0-15,0 17 16,0-18-16,0 36 16,0 18-16,-35-36 15,17 36-15,-17-1 16,-18 18-16,0-17 15,0-18-15,0 18 16,18-19-16,-18-16 16,18-1-16,-18 0 15,35-17-15,1 0 16,-1-1-16,18 1 94,18-18-79,35 0-15,-36 0 16,89 17-16,-18 19 16,0-19-16,-17 1 15,-36-18-15,18 0 16,-35 0-16,17 0 15,-17 0 110,-1 0-125</inkml:trace>
  <inkml:trace contextRef="#ctx0" brushRef="#br0" timeOffset="-188872.12">19949 12065 0,'17'0'78,"19"-18"-78,-1 18 16,18-35-16,17 0 15</inkml:trace>
  <inkml:trace contextRef="#ctx0" brushRef="#br0" timeOffset="-188010.06">20619 11395 0,'-53'0'15,"35"0"-15,1 17 16,-1 1-16,-17 17 16,35 18-16,-35 0 15,17 0-15,0 0 16,1 17-16,-19-17 15,19 0-15,17-17 16,0 17-16,0 17 16,17-35-16,1 1 15,0-1-15,17 18 16,-17-18-16,-1-35 16,18 35-16,-17-17 15,35 0-15,-18-18 16,36 17-1,-36-17-15,18 0 16,0 0-16,0 0 0,-18-17 16,-17-1-1,-1 0-15,-17-17 16,0 0 0,0 17-16,0-52 15,0 34-15,-17 1 16,-1 17-16,1 1 15,-1-1-15,-17 1 16,-1-1-16,1 18 16,-18 0-1,36 0-15,-19 0 16,19 0-16,17 18 16,-18-1-16,18 1 15,-18 35-15,18-18 16,-17 0-16,17 1 15,0 16-15,0-16 16,0-1-16,0 18 16,0-35-16,0-1 15,0 18-15,17-35 63,1 0-63,0-17 15,-1-1-15,19-17 16,-1 0-16,0-36 16,0 1-16</inkml:trace>
  <inkml:trace contextRef="#ctx0" brushRef="#br0" timeOffset="-187039.98">21042 11465 0,'0'-17'31,"18"-19"-15,0 36-16,-1-17 15,18-1-15,18-17 16,-17 0-16,-1 17 16,18 0-16,0 1 15,17-1-15,-34 0 16,-1 18-16,35 0 16,-34 0-16,-1 0 15,0 0-15,1 0 31,-19 0-15,-17 36-16,18 17 16,-18-36-16,0 36 15,0 0-15,0 0 16,-18 17-16,-17 1 16,0 0-16,-1 17 15,-17-18-15,18 1 16,0-18-1,0 0-15,-1-36 16,19 36-16,17-17 16,-18-19-16,-17-17 15,17 35-15,18-17 32,0 0 14,18-18-30,-1 0 0,54 17-16,-36-17 15,53 18-15,-35-18 16,0 0-16,18 0 16,-1 0-16,-17 0 15,-17 0 16,-19-18 79,-17 1-110,0-1 15,18-35-15</inkml:trace>
  <inkml:trace contextRef="#ctx0" brushRef="#br0" timeOffset="-186001.36">22400 11307 0,'-35'0'31,"-35"-18"-16,52 18-15,-53-18 16,36 1-16,17 17 16,1 0-1,-1 0 1,1 0-16,-1 0 31,0 17-31,1 1 16,17 0-1,0 17-15,0 0 16,0 0-16,0 18 16,0-17-16,0-1 15,17 18-15,1-18 16,-18-17-16,0 35 16,18-53-16,-18 17 15,17 1 16,1-18 48,-1 0-79,19 0 15,-19 0-15,36 0 16,0 0-16,-17 0 15,34 17-15,-52-17 16,-1 0-16,19 18 16,-19-18-1,-17 18-15,0-1 16,0 1 0,0 17-16,18 36 15,0-53-15,-18 17 16,0 18-16,-18-18 15,0 18-15,-35-18 16,18 0-16,-18 1 16,-17-1-16,17-17 15,35-18-15,-35 0 16,18 0 0,0 0-16,-1 0 0,19 0 15,-54 0 1,36-18-16,0-17 15,17 17 1,0 18-16,-17 0 16,0 0-16,-36 0 15</inkml:trace>
  <inkml:trace contextRef="#ctx0" brushRef="#br0" timeOffset="-185337.42">20742 12876 0,'0'18'31,"0"17"-31,0 36 16,0-1-16,0 1 16,0 17-16,0 0 15,0-35-15,0 35 16,0-17-16,0-18 16,0-35-16,0-1 15,0 1-15,0-1 94,18-69-78</inkml:trace>
  <inkml:trace contextRef="#ctx0" brushRef="#br0" timeOffset="-184378.17">21148 13141 0,'-18'18'47,"1"-1"-31,17 1-16,-35 0 15,-1-1-15,19 1 16,-1 17-16,-17-35 16,-1 18-16,19-1 15,-18 19-15,17-19 16,0-17-16,18 18 15,-17 0 1,17-1 0,0 1-1,0-1 1,17-17 93,19 0-93,-19 0 0,1 0-16,17 0 15,0 18-15,1 0 16,17-1-1,-18-17 1,18 18-16,-36-18 16,1 0 31,17 18 15,-17-18 63,17 0-94</inkml:trace>
  <inkml:trace contextRef="#ctx0" brushRef="#br0" timeOffset="-182954.23">21554 13458 0,'35'0'15,"18"0"-15,0 0 16,17 18-16,-17-18 16,36 18-1,-19-1-15,-17 1 16,-35-18-16,17 0 15,-17 0-15,-18-18 125,0-17-125,0 0 16,0 17-16,0 1 16,0-36-16,0 35 15,0-35-15,0 18 16,0 0-16,0-1 16,0-34-16,0 34 15,17-17-15,18 1 16,1 16-16,17 19 15,-18-1-15,-17 18 16,-1 0 0,1 0-16,17 0 15,-17 0 1,-1 0 0,19 0-16,-19 18 15,19 17-15,-19-17 16,-17 17-16,18 0 15,0-17-15,-18-1 16,0 19-16,0-1 16,0 0-16,0 1 15,0-19-15,0 18 16,0-17 0,0 0 15,0-1-31,-18 19 31,0-19-15,1 1-1,17 0 1,0-1 0,35 1 155,-35-1-155,35 1 0,0-18-1,18 18 1,-35-18 0,35 0-16,35 17 15,-53 1-15,36 0 16,-18-18-16,17 0 15,-34 0-15,17 0 16,-18 0-16,-18 0 16,1 0-16,0 0 172</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28T01:29:48.495"/>
    </inkml:context>
    <inkml:brush xml:id="br0">
      <inkml:brushProperty name="width" value="0.05292" units="cm"/>
      <inkml:brushProperty name="height" value="0.05292" units="cm"/>
      <inkml:brushProperty name="color" value="#FF0000"/>
    </inkml:brush>
  </inkml:definitions>
  <inkml:trace contextRef="#ctx0" brushRef="#br0">12735 9684 0,'35'0'15,"-17"0"1,17-18-16,-17 18 15,-1-18 1,18 1 15,-17-18 1,0 35-32,-1-18 15,1 18 16,0-18 1</inkml:trace>
  <inkml:trace contextRef="#ctx0" brushRef="#br0" timeOffset="4391.21">19049 1870 0,'0'35'63,"0"36"-48,0 17-15,0 35 16,0 18-16,35 18 16,-17-35-16,0 17 15,-1-18-15,-17-52 16,0 17 0,0-18-16,0 1 15,0-53-15,0-1 16,0 1-16</inkml:trace>
  <inkml:trace contextRef="#ctx0" brushRef="#br0" timeOffset="10991.41">19931 2046 0,'0'0'0,"-35"-18"16,0 18-1,17 0 1,0 0 0,-35 0-16,-17 0 15,35 18-15,-1-18 16,-17 35-16,0 1 15,-17-1-15,17 18 16,0 0-16,0-18 16,53 0-16,-18-17 15,1 17-15,-1 1 16,18-19 0,0 18-16,0-17 15,0 17-15,0 1 16,0-1-16,0 71 15,53-36-15,35 1 16,-35-18-16,18 35 16,35-35-16,-36 17 15,18-34 1,-52-19-16,17-17 16,-18 0-16,-18 0 15,36 0-15,-17 0 16,-1-17-16,0-19 15,0 1-15,-17-18 16,0 18-16,-1-18 16,-17 0-16,0 0 15,0-17-15,0-1 16,0 1-16,0 17 16,0-53-16,-17 53 15,-1 0-15,-17-18 16,17 1-16,1 17 15,-19 0-15,1 35 16,17-17-16,18 17 16,-17 18-16,-1 0 62,0 0-31,18 18 16</inkml:trace>
  <inkml:trace contextRef="#ctx0" brushRef="#br0" timeOffset="15591.83">21042 2222 0,'-17'0'94,"-19"0"-78,1 0-16,17 18 15,-17 0-15,-18 17 16,0-17-16,18-1 16,-18 19-16,18-19 15,17 19-15,18-19 16,-17 18-16,17-17 16,0 0-16,0 35 15,0-18-15,0 0 16,0 18-16,17-18 15,1-17-15,17 17 16,0-17-16,-17 0 16,17-1-16,18 1 15,0-18 1,-35 0 0,35 0-16,0-18 15,-18 1-15,-17-1 16,17 0-16,-18 18 15,1-35-15,0 17 16,17 18-16,-35-17 16,18-1-16,-1 0 15,-17-17 1,0 18-16,0-19 16,0-17-16,-17 18 15,-1-18-15,-17-17 16,-1 17-16,1 0 15,0 0-15,17 35 16,1-17-16,-1 0 16,0 17-16</inkml:trace>
  <inkml:trace contextRef="#ctx0" brushRef="#br0" timeOffset="16456.12">22224 2205 0,'-18'0'31,"1"0"-15,-1 0-16,-35 0 16,18 17-16,-18 19 15,0-19-15,18 19 16,-18-1-16,0 0 15,0 18-15,18 0 16,0 0-16,17-18 16,0 18-16,1 18 15,-1-18-15,18-36 16,0 54-16,0 17 16,18-35-16,17 0 15,-17-35-15,34 17 16,54 35-16,-18-34 15,18-1-15,0 0 16,-18 18 0,-17-35-16,-1-1 0,-34-17 15,-19 0-15,19 0 16,-1 0-16,0-17 16,0-19-1,1-16-15,-19-1 16,1 0-16,-18-18 15,0-17-15,0 0 16,-18-71-16,1 36 16,-1 34-16,-17-16 15,-36-1-15,1 0 16,-1 35-16,18 18 16,18 18-16,-18 0 15,18 17-15,17 18 16,-35 0-1,0 0-15</inkml:trace>
  <inkml:trace contextRef="#ctx0" brushRef="#br0" timeOffset="85647.15">10495 15046 0,'17'0'31,"36"-18"-16,0 1-15,-18-1 16,18 18-16,36-18 16,-37 18-16,-16 0 15,34-17-15,-34-1 16,-19 18 0,1-18-1,-1 18 1,1 0-1</inkml:trace>
  <inkml:trace contextRef="#ctx0" brushRef="#br0" timeOffset="122838.75">18238 6209 0,'17'18'31,"1"52"-15,-18-35-16,18 89 15,-1-36-15,1 18 16,0-53-16,-1 0 15,-17-18-15,0-17 16,18 35-16,0-18 16,-18-18-16,0 1 15,17 53-15,-17-54 16,18 19-16,-18-19 16,17-17 46</inkml:trace>
  <inkml:trace contextRef="#ctx0" brushRef="#br0" timeOffset="127395.76">19190 6174 0,'0'0'0,"0"-18"15,0 0 48,-17 18-48,-1 0 1,-88 0-16,53 18 16,-17-18-16,-18 18 15,17-1-15,18 1 16,0 0-16,35-1 16,-17 1-16,18 17 15,-1 0 1,-17-17-16,35 35 0,-18-18 15,18 0 1,0 1-16,0 17 16,0 17-16,18-35 15,-1 18-15,19-17 16,16 17-16,19-18 16,0 0-16,-18-17 15,-18-18-15,18 0 16,0 0-16,17 0 15,1 0-15,-18 0 16,70 0-16,-35-18 16,-17 1-16,-1-1 15,-17 0-15,-17 1 16,-1-19-16,0 19 16,-17-1-16,-1-17 15,-17-18-15,18 35 16,0-35-16,-18 18 15,0 0-15,0-18 16,0 18-16,0-36 16,-18 53-16,0-17 15,1 17-15,-1 18 16,1-17-16,-1 17 47,0 0 15,-17 0-46</inkml:trace>
  <inkml:trace contextRef="#ctx0" brushRef="#br0" timeOffset="134047.59">20813 6350 0,'-18'35'79,"-17"-17"-64,17 0-15,1-18 16,-18 17-16,17 18 15,-17-17-15,-1-18 16,19 35-16,-1 1 16,18-19-16,0 1 15,0 17-15,0 0 16,18 18-16,17 0 16,0 0-16,36 0 15,17 18-15,0-18 16,53 0-16,-53-36 15,-17 1-15,-18-18 16,35 0-16,-53 0 16,-17-53-16,0 0 15,-18 0-15,0 18 16,0-53-16,-18 35 16,0 0-16,1 0 15,-19 0-15,-16 35 16,-1-17-16,-18 0 15,1-1 1,-1 19-16,53 17 0,-35 0 16,18 0-16,18 0 15,-1 0 1,0 0 15</inkml:trace>
  <inkml:trace contextRef="#ctx0" brushRef="#br0" timeOffset="134768.03">21748 6332 0,'0'18'62,"-18"17"-62,1 18 16,-1 0-16,0-18 15,18 1-15,0 34 16,0-17-16,0-18 16,0 18-16,0 18 15,36-36-15,16 18 16,1-18-16,18 1 16,-1-19-16,-34 1 15,17-18-15,17 0 16,-17 0-16,-18-18 15,1-17-15,-19 0 16,1-18-16,0 0 16,-1 0-16,1 18 15,-18-1-15,0-17 16,0 18 0,0-18-16,-35 0 15,-1 0-15,-17 18 16,0 0-16,18 0 15,-35-1-15,17 19 16,35 17-16,0 0 16,1 0-16,-18 0 15,17 0 1</inkml:trace>
  <inkml:trace contextRef="#ctx0" brushRef="#br0" timeOffset="135390.7">23088 6385 0,'-17'0'16,"-19"18"-16,-17 0 15,1 17-15,16 0 16,-17 0-16,0-17 16,1 17-16,-1 1 15,35-1-15,-17 0 16,-1 18-16,19-18 16,-1 36-16,18-36 15,0 0-15,0 18 16,18 0-16,17-17 15,18-1 1,0-18-16,-18-17 16,36 0-16,-1 0 15,36 0 1,0-17-16,-36-1 0,-34-17 16,-1-18-1,-17 0-15,-1 18 16,1-36-16,-18 1 15,-18-1-15,-17 1 16,-71-89 0,53 124-1,36 17-15,-36 0 16,17 1-16</inkml:trace>
  <inkml:trace contextRef="#ctx0" brushRef="#br0" timeOffset="136016.51">24005 6297 0,'-17'0'32,"-1"35"-32,-17-35 15,-18 36-15,18-1 16,-1 18-16,19 0 16,-1-18-16,1 36 15,-1-19-15,18 1 16,0 0-16,0 0 15,0 18-15,18-36 16,34 0 0,-16-17-16,17 0 15,0-18-15,17 0 16,-17 0-16,18 0 16,-1 0-16,-17-18 15,0-17-15,-35-1 16,17 1-16,-17 0 15,-1-36 1,-17 18-16,0-35 0,-35 0 16,-36-18-1,-17 0-15,-18-35 16,-35 35-16</inkml:trace>
  <inkml:trace contextRef="#ctx0" brushRef="#br0" timeOffset="136800.68">24870 5944 0,'0'18'15,"-36"17"1,19 0-16,-18 18 15,17-17-15,-17 17 16,17 0-16,-17 17 16,17 1-16,18-54 15,0 36-15,0 0 16,0-18-16,0 36 16,35-36-16,-17 18 15,17-18-15,1-35 16,105 71 15,-88-71-31,17 0 0,-35 0 16,36 0-16,0-35 15,-19-1 1,1 1-16,0 0 16,-17-18-16,-1-18 15,-18-34-15,-17 52 16,0-71-16,-17 54 15,-36-19-15,0 1 16,0 35-16,0 0 16,-17 18-16,17 17 15,17 1-15,19 17 16,-19 0-16,19 0 16,-36 0-16,0 0 15,35 17-15</inkml:trace>
  <inkml:trace contextRef="#ctx0" brushRef="#br0" timeOffset="137927.76">22489 7250 0,'-18'0'62,"0"35"-46,-17 18-16,0 17 15,17 19-15,-17 16 16,17-16-16,1 16 16,-19-69-16,1 17 15,17-1-15</inkml:trace>
  <inkml:trace contextRef="#ctx0" brushRef="#br0" timeOffset="139351.75">18749 7126 0,'-35'18'93,"35"-1"-93,-18 89 16,1-18-16,-1 1 16</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28T01:35:31.974"/>
    </inkml:context>
    <inkml:brush xml:id="br0">
      <inkml:brushProperty name="width" value="0.05292" units="cm"/>
      <inkml:brushProperty name="height" value="0.05292" units="cm"/>
      <inkml:brushProperty name="color" value="#FF0000"/>
    </inkml:brush>
  </inkml:definitions>
  <inkml:trace contextRef="#ctx0" brushRef="#br0">26969 12541 0,'17'-17'16,"19"17"0,34 0-16,36-18 15,0 0-15,17 1 16,1 17-16,17 0 16,0 0-16,18 0 15,-18 0-15,-18 0 16,1 0-16,-54 0 15,-17 0-15,18 0 16,-18 0-16,-18 0 16,18 0-16,0 0 15,88 0 17,-123 0-32,-1 0 0,1 0 15,-1 0 48,1 0-63,0-18 15,17 18 1,0-18-16,-17 18 31</inkml:trace>
  <inkml:trace contextRef="#ctx0" brushRef="#br0" timeOffset="5750.77">21695 14517 0,'53'0'15,"70"0"1,18 0-16,36 0 16,-1 0-16,1 0 15,34 0-15,-34 0 16,-36 0-16,17 0 15,-69 0 1,-36 0-16,17 0 16,-17 0-16,-35 0 15,17 0 48,18 0-63,-18 0 15,18 0-15,0 0 16,-35 0-16,-1 0 16,1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10/28/2022</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10/28/2022</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10/28/2022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10/28/2022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10/28/2022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10/28/2022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10/28/2022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10/28/2022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10/28/2022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10/28/2022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10/28/2022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10/28/2022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10/28/2022</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customXml" Target="../ink/ink7.xml"/></Relationships>
</file>

<file path=ppt/slides/_rels/slide26.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Resistors</a:t>
            </a:r>
          </a:p>
        </p:txBody>
      </p:sp>
      <p:sp>
        <p:nvSpPr>
          <p:cNvPr id="5" name="Subtitle 4"/>
          <p:cNvSpPr>
            <a:spLocks noGrp="1"/>
          </p:cNvSpPr>
          <p:nvPr>
            <p:ph type="subTitle" idx="1"/>
          </p:nvPr>
        </p:nvSpPr>
        <p:spPr/>
        <p:txBody>
          <a:bodyPr/>
          <a:lstStyle/>
          <a:p>
            <a:r>
              <a:rPr lang="en-US" dirty="0"/>
              <a:t>Engr. Andrea alette r. </a:t>
            </a:r>
            <a:r>
              <a:rPr lang="en-US" dirty="0" err="1"/>
              <a:t>morante</a:t>
            </a:r>
            <a:endParaRPr lang="en-US"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PH" dirty="0"/>
              <a:t>Metal Oxide Film</a:t>
            </a:r>
            <a:endParaRPr lang="en-US" dirty="0"/>
          </a:p>
        </p:txBody>
      </p:sp>
      <p:pic>
        <p:nvPicPr>
          <p:cNvPr id="3" name="Content Placeholder 2">
            <a:extLst>
              <a:ext uri="{FF2B5EF4-FFF2-40B4-BE49-F238E27FC236}">
                <a16:creationId xmlns:a16="http://schemas.microsoft.com/office/drawing/2014/main" id="{0BE8BA38-DC65-4557-BB1F-4004BC65519D}"/>
              </a:ext>
            </a:extLst>
          </p:cNvPr>
          <p:cNvPicPr>
            <a:picLocks noGrp="1" noChangeAspect="1"/>
          </p:cNvPicPr>
          <p:nvPr>
            <p:ph idx="1"/>
          </p:nvPr>
        </p:nvPicPr>
        <p:blipFill>
          <a:blip r:embed="rId2"/>
          <a:stretch>
            <a:fillRect/>
          </a:stretch>
        </p:blipFill>
        <p:spPr>
          <a:xfrm>
            <a:off x="3195207" y="1701800"/>
            <a:ext cx="6408010" cy="4462463"/>
          </a:xfrm>
        </p:spPr>
      </p:pic>
    </p:spTree>
    <p:extLst>
      <p:ext uri="{BB962C8B-B14F-4D97-AF65-F5344CB8AC3E}">
        <p14:creationId xmlns:p14="http://schemas.microsoft.com/office/powerpoint/2010/main" val="108162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PH" dirty="0"/>
              <a:t>Precision Metal Film</a:t>
            </a:r>
            <a:endParaRPr lang="en-US" dirty="0"/>
          </a:p>
        </p:txBody>
      </p:sp>
      <p:sp>
        <p:nvSpPr>
          <p:cNvPr id="4" name="Content Placeholder 3">
            <a:extLst>
              <a:ext uri="{FF2B5EF4-FFF2-40B4-BE49-F238E27FC236}">
                <a16:creationId xmlns:a16="http://schemas.microsoft.com/office/drawing/2014/main" id="{E90E0677-3921-474E-AECE-B319A13F8924}"/>
              </a:ext>
            </a:extLst>
          </p:cNvPr>
          <p:cNvSpPr>
            <a:spLocks noGrp="1"/>
          </p:cNvSpPr>
          <p:nvPr>
            <p:ph idx="1"/>
          </p:nvPr>
        </p:nvSpPr>
        <p:spPr/>
        <p:txBody>
          <a:bodyPr/>
          <a:lstStyle/>
          <a:p>
            <a:r>
              <a:rPr lang="en-US" dirty="0"/>
              <a:t>This type is very accurate, ultra low noise resistor. </a:t>
            </a:r>
          </a:p>
          <a:p>
            <a:r>
              <a:rPr lang="en-US" dirty="0"/>
              <a:t>It uses a ceramic substrate coated with a metal film, all encased in an epoxy shell.</a:t>
            </a:r>
          </a:p>
          <a:p>
            <a:r>
              <a:rPr lang="en-US" dirty="0"/>
              <a:t>These resistors are used in precision devices, such as test instruments, digital and analog devices, and audio and video devices.</a:t>
            </a:r>
          </a:p>
          <a:p>
            <a:r>
              <a:rPr lang="en-US" dirty="0"/>
              <a:t>Resistances range from about 10 Ohm to 2 </a:t>
            </a:r>
            <a:r>
              <a:rPr lang="en-US" dirty="0" err="1"/>
              <a:t>MOhm</a:t>
            </a:r>
            <a:r>
              <a:rPr lang="en-US" dirty="0"/>
              <a:t>, with power rating from 1/4 to about 1/2 W, and tolerances of +/- 1 percent. </a:t>
            </a:r>
            <a:endParaRPr lang="en-PH"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F31CC775-DF3C-4D7D-A1C5-5BA468E39E96}"/>
                  </a:ext>
                </a:extLst>
              </p14:cNvPr>
              <p14:cNvContentPartPr/>
              <p14:nvPr/>
            </p14:nvContentPartPr>
            <p14:xfrm>
              <a:off x="1295280" y="1441440"/>
              <a:ext cx="1397520" cy="32040"/>
            </p14:xfrm>
          </p:contentPart>
        </mc:Choice>
        <mc:Fallback>
          <p:pic>
            <p:nvPicPr>
              <p:cNvPr id="2" name="Ink 1">
                <a:extLst>
                  <a:ext uri="{FF2B5EF4-FFF2-40B4-BE49-F238E27FC236}">
                    <a16:creationId xmlns:a16="http://schemas.microsoft.com/office/drawing/2014/main" id="{F31CC775-DF3C-4D7D-A1C5-5BA468E39E96}"/>
                  </a:ext>
                </a:extLst>
              </p:cNvPr>
              <p:cNvPicPr/>
              <p:nvPr/>
            </p:nvPicPr>
            <p:blipFill>
              <a:blip r:embed="rId3"/>
              <a:stretch>
                <a:fillRect/>
              </a:stretch>
            </p:blipFill>
            <p:spPr>
              <a:xfrm>
                <a:off x="1285920" y="1432080"/>
                <a:ext cx="1416240" cy="50760"/>
              </a:xfrm>
              <a:prstGeom prst="rect">
                <a:avLst/>
              </a:prstGeom>
            </p:spPr>
          </p:pic>
        </mc:Fallback>
      </mc:AlternateContent>
    </p:spTree>
    <p:extLst>
      <p:ext uri="{BB962C8B-B14F-4D97-AF65-F5344CB8AC3E}">
        <p14:creationId xmlns:p14="http://schemas.microsoft.com/office/powerpoint/2010/main" val="223512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PH" dirty="0"/>
              <a:t>Precision Metal Film</a:t>
            </a:r>
            <a:endParaRPr lang="en-US" dirty="0"/>
          </a:p>
        </p:txBody>
      </p:sp>
      <p:pic>
        <p:nvPicPr>
          <p:cNvPr id="3" name="Content Placeholder 2">
            <a:extLst>
              <a:ext uri="{FF2B5EF4-FFF2-40B4-BE49-F238E27FC236}">
                <a16:creationId xmlns:a16="http://schemas.microsoft.com/office/drawing/2014/main" id="{6221C05C-B524-4282-8961-E4A480F39C94}"/>
              </a:ext>
            </a:extLst>
          </p:cNvPr>
          <p:cNvPicPr>
            <a:picLocks noGrp="1" noChangeAspect="1"/>
          </p:cNvPicPr>
          <p:nvPr>
            <p:ph idx="1"/>
          </p:nvPr>
        </p:nvPicPr>
        <p:blipFill>
          <a:blip r:embed="rId2"/>
          <a:stretch>
            <a:fillRect/>
          </a:stretch>
        </p:blipFill>
        <p:spPr>
          <a:xfrm>
            <a:off x="3429090" y="1701800"/>
            <a:ext cx="5940244" cy="4462463"/>
          </a:xfrm>
        </p:spPr>
      </p:pic>
    </p:spTree>
    <p:extLst>
      <p:ext uri="{BB962C8B-B14F-4D97-AF65-F5344CB8AC3E}">
        <p14:creationId xmlns:p14="http://schemas.microsoft.com/office/powerpoint/2010/main" val="35331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PH" dirty="0"/>
              <a:t>Wire wound</a:t>
            </a:r>
            <a:endParaRPr lang="en-US" dirty="0"/>
          </a:p>
        </p:txBody>
      </p:sp>
      <p:sp>
        <p:nvSpPr>
          <p:cNvPr id="4" name="Content Placeholder 3">
            <a:extLst>
              <a:ext uri="{FF2B5EF4-FFF2-40B4-BE49-F238E27FC236}">
                <a16:creationId xmlns:a16="http://schemas.microsoft.com/office/drawing/2014/main" id="{CC6C378B-8094-45D5-B9BC-0668221A0E76}"/>
              </a:ext>
            </a:extLst>
          </p:cNvPr>
          <p:cNvSpPr>
            <a:spLocks noGrp="1"/>
          </p:cNvSpPr>
          <p:nvPr>
            <p:ph idx="1"/>
          </p:nvPr>
        </p:nvSpPr>
        <p:spPr/>
        <p:txBody>
          <a:bodyPr/>
          <a:lstStyle/>
          <a:p>
            <a:r>
              <a:rPr lang="en-US" dirty="0"/>
              <a:t>Types include vitreous enamel coated, cement, and aluminum housed wire wound resistors. </a:t>
            </a:r>
          </a:p>
          <a:p>
            <a:r>
              <a:rPr lang="en-US" dirty="0"/>
              <a:t>Resistive elements are made from a resistive wire that is coiled around a ceramic cylinder.</a:t>
            </a:r>
          </a:p>
          <a:p>
            <a:r>
              <a:rPr lang="en-US" dirty="0"/>
              <a:t>These are the most durable of the resistors, with high heat dissipation and high temperature stability.</a:t>
            </a:r>
          </a:p>
          <a:p>
            <a:r>
              <a:rPr lang="en-US" dirty="0"/>
              <a:t>Resistances range from 0.1 Ohm to about 150 </a:t>
            </a:r>
            <a:r>
              <a:rPr lang="en-US" dirty="0" err="1"/>
              <a:t>kOhm</a:t>
            </a:r>
            <a:r>
              <a:rPr lang="en-US" dirty="0"/>
              <a:t>, with power ratings from around 2 W to as high as 500 W, or more. </a:t>
            </a:r>
            <a:endParaRPr lang="en-PH" dirty="0"/>
          </a:p>
        </p:txBody>
      </p:sp>
    </p:spTree>
    <p:extLst>
      <p:ext uri="{BB962C8B-B14F-4D97-AF65-F5344CB8AC3E}">
        <p14:creationId xmlns:p14="http://schemas.microsoft.com/office/powerpoint/2010/main" val="78058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PH" dirty="0"/>
              <a:t>Wire wound</a:t>
            </a:r>
            <a:endParaRPr lang="en-US" dirty="0"/>
          </a:p>
        </p:txBody>
      </p:sp>
      <p:pic>
        <p:nvPicPr>
          <p:cNvPr id="6" name="Content Placeholder 5">
            <a:extLst>
              <a:ext uri="{FF2B5EF4-FFF2-40B4-BE49-F238E27FC236}">
                <a16:creationId xmlns:a16="http://schemas.microsoft.com/office/drawing/2014/main" id="{BC5673E3-9546-475A-92B1-9C88646AA166}"/>
              </a:ext>
            </a:extLst>
          </p:cNvPr>
          <p:cNvPicPr>
            <a:picLocks noGrp="1" noChangeAspect="1"/>
          </p:cNvPicPr>
          <p:nvPr>
            <p:ph idx="1"/>
          </p:nvPr>
        </p:nvPicPr>
        <p:blipFill>
          <a:blip r:embed="rId2"/>
          <a:stretch>
            <a:fillRect/>
          </a:stretch>
        </p:blipFill>
        <p:spPr>
          <a:xfrm>
            <a:off x="2696687" y="1701800"/>
            <a:ext cx="7405051" cy="4462463"/>
          </a:xfr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6CED180-B764-4E53-9E12-1B9EE203210E}"/>
                  </a:ext>
                </a:extLst>
              </p14:cNvPr>
              <p14:cNvContentPartPr/>
              <p14:nvPr/>
            </p14:nvContentPartPr>
            <p14:xfrm>
              <a:off x="7594200" y="4559400"/>
              <a:ext cx="673560" cy="127080"/>
            </p14:xfrm>
          </p:contentPart>
        </mc:Choice>
        <mc:Fallback>
          <p:pic>
            <p:nvPicPr>
              <p:cNvPr id="2" name="Ink 1">
                <a:extLst>
                  <a:ext uri="{FF2B5EF4-FFF2-40B4-BE49-F238E27FC236}">
                    <a16:creationId xmlns:a16="http://schemas.microsoft.com/office/drawing/2014/main" id="{D6CED180-B764-4E53-9E12-1B9EE203210E}"/>
                  </a:ext>
                </a:extLst>
              </p:cNvPr>
              <p:cNvPicPr/>
              <p:nvPr/>
            </p:nvPicPr>
            <p:blipFill>
              <a:blip r:embed="rId4"/>
              <a:stretch>
                <a:fillRect/>
              </a:stretch>
            </p:blipFill>
            <p:spPr>
              <a:xfrm>
                <a:off x="7584840" y="4550040"/>
                <a:ext cx="692280" cy="145800"/>
              </a:xfrm>
              <a:prstGeom prst="rect">
                <a:avLst/>
              </a:prstGeom>
            </p:spPr>
          </p:pic>
        </mc:Fallback>
      </mc:AlternateContent>
    </p:spTree>
    <p:extLst>
      <p:ext uri="{BB962C8B-B14F-4D97-AF65-F5344CB8AC3E}">
        <p14:creationId xmlns:p14="http://schemas.microsoft.com/office/powerpoint/2010/main" val="189583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Types of Resistors According to Construction </a:t>
            </a:r>
          </a:p>
        </p:txBody>
      </p:sp>
      <p:pic>
        <p:nvPicPr>
          <p:cNvPr id="5" name="Content Placeholder 4">
            <a:extLst>
              <a:ext uri="{FF2B5EF4-FFF2-40B4-BE49-F238E27FC236}">
                <a16:creationId xmlns:a16="http://schemas.microsoft.com/office/drawing/2014/main" id="{335DE548-65FD-48AD-9C28-844AD2304972}"/>
              </a:ext>
            </a:extLst>
          </p:cNvPr>
          <p:cNvPicPr>
            <a:picLocks noGrp="1" noChangeAspect="1"/>
          </p:cNvPicPr>
          <p:nvPr>
            <p:ph idx="1"/>
          </p:nvPr>
        </p:nvPicPr>
        <p:blipFill>
          <a:blip r:embed="rId2"/>
          <a:stretch>
            <a:fillRect/>
          </a:stretch>
        </p:blipFill>
        <p:spPr>
          <a:xfrm>
            <a:off x="2755809" y="1701800"/>
            <a:ext cx="7286807" cy="4462463"/>
          </a:xfr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315E42F-A575-4C19-BA11-4251F041748A}"/>
                  </a:ext>
                </a:extLst>
              </p14:cNvPr>
              <p14:cNvContentPartPr/>
              <p14:nvPr/>
            </p14:nvContentPartPr>
            <p14:xfrm>
              <a:off x="6724440" y="2057400"/>
              <a:ext cx="2641680" cy="1651320"/>
            </p14:xfrm>
          </p:contentPart>
        </mc:Choice>
        <mc:Fallback>
          <p:pic>
            <p:nvPicPr>
              <p:cNvPr id="2" name="Ink 1">
                <a:extLst>
                  <a:ext uri="{FF2B5EF4-FFF2-40B4-BE49-F238E27FC236}">
                    <a16:creationId xmlns:a16="http://schemas.microsoft.com/office/drawing/2014/main" id="{3315E42F-A575-4C19-BA11-4251F041748A}"/>
                  </a:ext>
                </a:extLst>
              </p:cNvPr>
              <p:cNvPicPr/>
              <p:nvPr/>
            </p:nvPicPr>
            <p:blipFill>
              <a:blip r:embed="rId4"/>
              <a:stretch>
                <a:fillRect/>
              </a:stretch>
            </p:blipFill>
            <p:spPr>
              <a:xfrm>
                <a:off x="6715080" y="2048040"/>
                <a:ext cx="2660400" cy="1670040"/>
              </a:xfrm>
              <a:prstGeom prst="rect">
                <a:avLst/>
              </a:prstGeom>
            </p:spPr>
          </p:pic>
        </mc:Fallback>
      </mc:AlternateContent>
    </p:spTree>
    <p:extLst>
      <p:ext uri="{BB962C8B-B14F-4D97-AF65-F5344CB8AC3E}">
        <p14:creationId xmlns:p14="http://schemas.microsoft.com/office/powerpoint/2010/main" val="224932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Types of Resistors According to Construction</a:t>
            </a:r>
          </a:p>
        </p:txBody>
      </p:sp>
      <p:pic>
        <p:nvPicPr>
          <p:cNvPr id="6" name="Content Placeholder 5">
            <a:extLst>
              <a:ext uri="{FF2B5EF4-FFF2-40B4-BE49-F238E27FC236}">
                <a16:creationId xmlns:a16="http://schemas.microsoft.com/office/drawing/2014/main" id="{59F09575-BA85-4B1F-812E-A0D69825A95B}"/>
              </a:ext>
            </a:extLst>
          </p:cNvPr>
          <p:cNvPicPr>
            <a:picLocks noGrp="1" noChangeAspect="1"/>
          </p:cNvPicPr>
          <p:nvPr>
            <p:ph idx="1"/>
          </p:nvPr>
        </p:nvPicPr>
        <p:blipFill>
          <a:blip r:embed="rId2"/>
          <a:stretch>
            <a:fillRect/>
          </a:stretch>
        </p:blipFill>
        <p:spPr>
          <a:xfrm>
            <a:off x="2745218" y="1701800"/>
            <a:ext cx="7307989" cy="4462463"/>
          </a:xfrm>
        </p:spPr>
      </p:pic>
    </p:spTree>
    <p:extLst>
      <p:ext uri="{BB962C8B-B14F-4D97-AF65-F5344CB8AC3E}">
        <p14:creationId xmlns:p14="http://schemas.microsoft.com/office/powerpoint/2010/main" val="77126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Types of Resistors According to Construction</a:t>
            </a:r>
          </a:p>
        </p:txBody>
      </p:sp>
      <p:pic>
        <p:nvPicPr>
          <p:cNvPr id="5" name="Content Placeholder 4">
            <a:extLst>
              <a:ext uri="{FF2B5EF4-FFF2-40B4-BE49-F238E27FC236}">
                <a16:creationId xmlns:a16="http://schemas.microsoft.com/office/drawing/2014/main" id="{C8B76853-9B0C-4C91-A232-82E53472BE41}"/>
              </a:ext>
            </a:extLst>
          </p:cNvPr>
          <p:cNvPicPr>
            <a:picLocks noGrp="1" noChangeAspect="1"/>
          </p:cNvPicPr>
          <p:nvPr>
            <p:ph idx="1"/>
          </p:nvPr>
        </p:nvPicPr>
        <p:blipFill>
          <a:blip r:embed="rId2"/>
          <a:stretch>
            <a:fillRect/>
          </a:stretch>
        </p:blipFill>
        <p:spPr>
          <a:xfrm>
            <a:off x="2856309" y="1701800"/>
            <a:ext cx="7085807" cy="4462463"/>
          </a:xfr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6E7CC20-ED90-4879-B68A-5A0DF5D9BEE3}"/>
                  </a:ext>
                </a:extLst>
              </p14:cNvPr>
              <p14:cNvContentPartPr/>
              <p14:nvPr/>
            </p14:nvContentPartPr>
            <p14:xfrm>
              <a:off x="9429480" y="3352680"/>
              <a:ext cx="146160" cy="64080"/>
            </p14:xfrm>
          </p:contentPart>
        </mc:Choice>
        <mc:Fallback>
          <p:pic>
            <p:nvPicPr>
              <p:cNvPr id="2" name="Ink 1">
                <a:extLst>
                  <a:ext uri="{FF2B5EF4-FFF2-40B4-BE49-F238E27FC236}">
                    <a16:creationId xmlns:a16="http://schemas.microsoft.com/office/drawing/2014/main" id="{36E7CC20-ED90-4879-B68A-5A0DF5D9BEE3}"/>
                  </a:ext>
                </a:extLst>
              </p:cNvPr>
              <p:cNvPicPr/>
              <p:nvPr/>
            </p:nvPicPr>
            <p:blipFill>
              <a:blip r:embed="rId4"/>
              <a:stretch>
                <a:fillRect/>
              </a:stretch>
            </p:blipFill>
            <p:spPr>
              <a:xfrm>
                <a:off x="9420120" y="3343320"/>
                <a:ext cx="164880" cy="82800"/>
              </a:xfrm>
              <a:prstGeom prst="rect">
                <a:avLst/>
              </a:prstGeom>
            </p:spPr>
          </p:pic>
        </mc:Fallback>
      </mc:AlternateContent>
    </p:spTree>
    <p:extLst>
      <p:ext uri="{BB962C8B-B14F-4D97-AF65-F5344CB8AC3E}">
        <p14:creationId xmlns:p14="http://schemas.microsoft.com/office/powerpoint/2010/main" val="228591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PH" dirty="0"/>
              <a:t>Rheostats and Potentiometers</a:t>
            </a:r>
            <a:endParaRPr lang="en-US" dirty="0"/>
          </a:p>
        </p:txBody>
      </p:sp>
      <p:sp>
        <p:nvSpPr>
          <p:cNvPr id="3" name="Content Placeholder 2">
            <a:extLst>
              <a:ext uri="{FF2B5EF4-FFF2-40B4-BE49-F238E27FC236}">
                <a16:creationId xmlns:a16="http://schemas.microsoft.com/office/drawing/2014/main" id="{113ABA62-7502-4887-B4E8-BD47CC2353A1}"/>
              </a:ext>
            </a:extLst>
          </p:cNvPr>
          <p:cNvSpPr>
            <a:spLocks noGrp="1"/>
          </p:cNvSpPr>
          <p:nvPr>
            <p:ph sz="half" idx="1"/>
          </p:nvPr>
        </p:nvSpPr>
        <p:spPr/>
        <p:txBody>
          <a:bodyPr/>
          <a:lstStyle/>
          <a:p>
            <a:r>
              <a:rPr lang="en-PH" dirty="0"/>
              <a:t>Potentiometers</a:t>
            </a:r>
          </a:p>
          <a:p>
            <a:pPr lvl="1"/>
            <a:r>
              <a:rPr lang="en-PH" dirty="0"/>
              <a:t>Potentiometers are three-terminal devices.</a:t>
            </a:r>
          </a:p>
          <a:p>
            <a:pPr lvl="1"/>
            <a:r>
              <a:rPr lang="en-US" dirty="0"/>
              <a:t>The applied V is input to the two end terminals of the potentiometer. </a:t>
            </a:r>
            <a:endParaRPr lang="en-PH" dirty="0"/>
          </a:p>
          <a:p>
            <a:pPr lvl="1"/>
            <a:r>
              <a:rPr lang="en-US" dirty="0"/>
              <a:t>The variable V is output between the variable arm and an end terminal.</a:t>
            </a:r>
            <a:endParaRPr lang="en-PH" dirty="0"/>
          </a:p>
        </p:txBody>
      </p:sp>
      <p:sp>
        <p:nvSpPr>
          <p:cNvPr id="2" name="Content Placeholder 1">
            <a:extLst>
              <a:ext uri="{FF2B5EF4-FFF2-40B4-BE49-F238E27FC236}">
                <a16:creationId xmlns:a16="http://schemas.microsoft.com/office/drawing/2014/main" id="{1B66199F-1F30-488C-8690-560F79F894A0}"/>
              </a:ext>
            </a:extLst>
          </p:cNvPr>
          <p:cNvSpPr>
            <a:spLocks noGrp="1"/>
          </p:cNvSpPr>
          <p:nvPr>
            <p:ph sz="half" idx="2"/>
          </p:nvPr>
        </p:nvSpPr>
        <p:spPr/>
        <p:txBody>
          <a:bodyPr/>
          <a:lstStyle/>
          <a:p>
            <a:endParaRPr lang="en-PH"/>
          </a:p>
        </p:txBody>
      </p:sp>
      <p:pic>
        <p:nvPicPr>
          <p:cNvPr id="5" name="Picture 4">
            <a:extLst>
              <a:ext uri="{FF2B5EF4-FFF2-40B4-BE49-F238E27FC236}">
                <a16:creationId xmlns:a16="http://schemas.microsoft.com/office/drawing/2014/main" id="{BA9B56E5-6993-467D-9EB4-30FD2575AF6A}"/>
              </a:ext>
            </a:extLst>
          </p:cNvPr>
          <p:cNvPicPr>
            <a:picLocks noChangeAspect="1"/>
          </p:cNvPicPr>
          <p:nvPr/>
        </p:nvPicPr>
        <p:blipFill rotWithShape="1">
          <a:blip r:embed="rId2"/>
          <a:srcRect l="4102"/>
          <a:stretch/>
        </p:blipFill>
        <p:spPr>
          <a:xfrm>
            <a:off x="7462564" y="1484572"/>
            <a:ext cx="3295940" cy="4762913"/>
          </a:xfrm>
          <a:prstGeom prst="rect">
            <a:avLst/>
          </a:prstGeom>
        </p:spPr>
      </p:pic>
    </p:spTree>
    <p:extLst>
      <p:ext uri="{BB962C8B-B14F-4D97-AF65-F5344CB8AC3E}">
        <p14:creationId xmlns:p14="http://schemas.microsoft.com/office/powerpoint/2010/main" val="276746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Types of Resistors According to Construction </a:t>
            </a:r>
          </a:p>
        </p:txBody>
      </p:sp>
      <p:sp>
        <p:nvSpPr>
          <p:cNvPr id="3" name="Content Placeholder 2">
            <a:extLst>
              <a:ext uri="{FF2B5EF4-FFF2-40B4-BE49-F238E27FC236}">
                <a16:creationId xmlns:a16="http://schemas.microsoft.com/office/drawing/2014/main" id="{113ABA62-7502-4887-B4E8-BD47CC2353A1}"/>
              </a:ext>
            </a:extLst>
          </p:cNvPr>
          <p:cNvSpPr>
            <a:spLocks noGrp="1"/>
          </p:cNvSpPr>
          <p:nvPr>
            <p:ph idx="1"/>
          </p:nvPr>
        </p:nvSpPr>
        <p:spPr/>
        <p:txBody>
          <a:bodyPr/>
          <a:lstStyle/>
          <a:p>
            <a:endParaRPr lang="en-PH" dirty="0"/>
          </a:p>
        </p:txBody>
      </p:sp>
      <p:pic>
        <p:nvPicPr>
          <p:cNvPr id="6" name="Picture 5">
            <a:extLst>
              <a:ext uri="{FF2B5EF4-FFF2-40B4-BE49-F238E27FC236}">
                <a16:creationId xmlns:a16="http://schemas.microsoft.com/office/drawing/2014/main" id="{4D55E300-7E01-4136-9AD4-AF461E1C7AD2}"/>
              </a:ext>
            </a:extLst>
          </p:cNvPr>
          <p:cNvPicPr>
            <a:picLocks noChangeAspect="1"/>
          </p:cNvPicPr>
          <p:nvPr/>
        </p:nvPicPr>
        <p:blipFill>
          <a:blip r:embed="rId2"/>
          <a:stretch>
            <a:fillRect/>
          </a:stretch>
        </p:blipFill>
        <p:spPr>
          <a:xfrm>
            <a:off x="3701524" y="1689209"/>
            <a:ext cx="4785775" cy="4877223"/>
          </a:xfrm>
          <a:prstGeom prst="rect">
            <a:avLst/>
          </a:prstGeom>
        </p:spPr>
      </p:pic>
    </p:spTree>
    <p:extLst>
      <p:ext uri="{BB962C8B-B14F-4D97-AF65-F5344CB8AC3E}">
        <p14:creationId xmlns:p14="http://schemas.microsoft.com/office/powerpoint/2010/main" val="329199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Resistor</a:t>
            </a:r>
          </a:p>
        </p:txBody>
      </p:sp>
      <p:sp>
        <p:nvSpPr>
          <p:cNvPr id="14" name="Content Placeholder 13"/>
          <p:cNvSpPr>
            <a:spLocks noGrp="1"/>
          </p:cNvSpPr>
          <p:nvPr>
            <p:ph idx="1"/>
          </p:nvPr>
        </p:nvSpPr>
        <p:spPr/>
        <p:txBody>
          <a:bodyPr/>
          <a:lstStyle/>
          <a:p>
            <a:r>
              <a:rPr lang="en-US" dirty="0"/>
              <a:t>A device that hinder the flow of current in the circuit.</a:t>
            </a:r>
          </a:p>
          <a:p>
            <a:r>
              <a:rPr lang="en-US" dirty="0"/>
              <a:t>The resistance, R, is the opposition to the flow of current. (Its unit is OHMS) </a:t>
            </a:r>
          </a:p>
          <a:p>
            <a:endParaRPr lang="en-US" dirty="0"/>
          </a:p>
        </p:txBody>
      </p:sp>
      <p:pic>
        <p:nvPicPr>
          <p:cNvPr id="3" name="Picture 2">
            <a:extLst>
              <a:ext uri="{FF2B5EF4-FFF2-40B4-BE49-F238E27FC236}">
                <a16:creationId xmlns:a16="http://schemas.microsoft.com/office/drawing/2014/main" id="{A5EA3FE7-EF26-43F5-AEB8-4D3EC64F5D95}"/>
              </a:ext>
            </a:extLst>
          </p:cNvPr>
          <p:cNvPicPr>
            <a:picLocks noChangeAspect="1"/>
          </p:cNvPicPr>
          <p:nvPr/>
        </p:nvPicPr>
        <p:blipFill>
          <a:blip r:embed="rId2"/>
          <a:stretch>
            <a:fillRect/>
          </a:stretch>
        </p:blipFill>
        <p:spPr>
          <a:xfrm>
            <a:off x="3790156" y="3068960"/>
            <a:ext cx="6956281" cy="2702648"/>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695D7E6-D34C-4B07-B620-8FFA995C07FB}"/>
                  </a:ext>
                </a:extLst>
              </p14:cNvPr>
              <p14:cNvContentPartPr/>
              <p14:nvPr/>
            </p14:nvContentPartPr>
            <p14:xfrm>
              <a:off x="1326960" y="495360"/>
              <a:ext cx="9576000" cy="4623120"/>
            </p14:xfrm>
          </p:contentPart>
        </mc:Choice>
        <mc:Fallback>
          <p:pic>
            <p:nvPicPr>
              <p:cNvPr id="2" name="Ink 1">
                <a:extLst>
                  <a:ext uri="{FF2B5EF4-FFF2-40B4-BE49-F238E27FC236}">
                    <a16:creationId xmlns:a16="http://schemas.microsoft.com/office/drawing/2014/main" id="{8695D7E6-D34C-4B07-B620-8FFA995C07FB}"/>
                  </a:ext>
                </a:extLst>
              </p:cNvPr>
              <p:cNvPicPr/>
              <p:nvPr/>
            </p:nvPicPr>
            <p:blipFill>
              <a:blip r:embed="rId4"/>
              <a:stretch>
                <a:fillRect/>
              </a:stretch>
            </p:blipFill>
            <p:spPr>
              <a:xfrm>
                <a:off x="1317600" y="486000"/>
                <a:ext cx="9594720" cy="4641840"/>
              </a:xfrm>
              <a:prstGeom prst="rect">
                <a:avLst/>
              </a:prstGeom>
            </p:spPr>
          </p:pic>
        </mc:Fallback>
      </mc:AlternateContent>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Types of Resistors According to Wattage</a:t>
            </a:r>
          </a:p>
        </p:txBody>
      </p:sp>
      <p:sp>
        <p:nvSpPr>
          <p:cNvPr id="3" name="Content Placeholder 2">
            <a:extLst>
              <a:ext uri="{FF2B5EF4-FFF2-40B4-BE49-F238E27FC236}">
                <a16:creationId xmlns:a16="http://schemas.microsoft.com/office/drawing/2014/main" id="{113ABA62-7502-4887-B4E8-BD47CC2353A1}"/>
              </a:ext>
            </a:extLst>
          </p:cNvPr>
          <p:cNvSpPr>
            <a:spLocks noGrp="1"/>
          </p:cNvSpPr>
          <p:nvPr>
            <p:ph idx="1"/>
          </p:nvPr>
        </p:nvSpPr>
        <p:spPr/>
        <p:txBody>
          <a:bodyPr/>
          <a:lstStyle/>
          <a:p>
            <a:r>
              <a:rPr lang="en-US" dirty="0"/>
              <a:t>The wattage rating indicates the amount of power the resistor can safely dissipate as heat. The wattage rating is always more than the actual amount of power dissipated by the resistor, as a safety factor. </a:t>
            </a:r>
            <a:endParaRPr lang="en-PH" dirty="0"/>
          </a:p>
        </p:txBody>
      </p:sp>
      <p:pic>
        <p:nvPicPr>
          <p:cNvPr id="4" name="Picture 3">
            <a:extLst>
              <a:ext uri="{FF2B5EF4-FFF2-40B4-BE49-F238E27FC236}">
                <a16:creationId xmlns:a16="http://schemas.microsoft.com/office/drawing/2014/main" id="{FC5EB598-5C67-4D7B-BCCA-F38710A07307}"/>
              </a:ext>
            </a:extLst>
          </p:cNvPr>
          <p:cNvPicPr>
            <a:picLocks noChangeAspect="1"/>
          </p:cNvPicPr>
          <p:nvPr/>
        </p:nvPicPr>
        <p:blipFill>
          <a:blip r:embed="rId2"/>
          <a:stretch>
            <a:fillRect/>
          </a:stretch>
        </p:blipFill>
        <p:spPr>
          <a:xfrm>
            <a:off x="2352562" y="3140968"/>
            <a:ext cx="8093141" cy="3132091"/>
          </a:xfrm>
          <a:prstGeom prst="rect">
            <a:avLst/>
          </a:prstGeom>
        </p:spPr>
      </p:pic>
    </p:spTree>
    <p:extLst>
      <p:ext uri="{BB962C8B-B14F-4D97-AF65-F5344CB8AC3E}">
        <p14:creationId xmlns:p14="http://schemas.microsoft.com/office/powerpoint/2010/main" val="40770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PH" dirty="0"/>
              <a:t>Power Rating of Resistors</a:t>
            </a:r>
            <a:endParaRPr lang="en-US" dirty="0"/>
          </a:p>
        </p:txBody>
      </p:sp>
      <p:sp>
        <p:nvSpPr>
          <p:cNvPr id="3" name="Content Placeholder 2">
            <a:extLst>
              <a:ext uri="{FF2B5EF4-FFF2-40B4-BE49-F238E27FC236}">
                <a16:creationId xmlns:a16="http://schemas.microsoft.com/office/drawing/2014/main" id="{113ABA62-7502-4887-B4E8-BD47CC2353A1}"/>
              </a:ext>
            </a:extLst>
          </p:cNvPr>
          <p:cNvSpPr>
            <a:spLocks noGrp="1"/>
          </p:cNvSpPr>
          <p:nvPr>
            <p:ph idx="1"/>
          </p:nvPr>
        </p:nvSpPr>
        <p:spPr/>
        <p:txBody>
          <a:bodyPr/>
          <a:lstStyle/>
          <a:p>
            <a:r>
              <a:rPr lang="en-US" dirty="0"/>
              <a:t>In addition to having the required ohms value, a resistor should have a wattage rating high enough to dissipate the power produced by the current without becoming too hot.</a:t>
            </a:r>
          </a:p>
          <a:p>
            <a:r>
              <a:rPr lang="en-US" dirty="0"/>
              <a:t>Power rating depends on the resistor’s construction.</a:t>
            </a:r>
          </a:p>
          <a:p>
            <a:r>
              <a:rPr lang="en-US" dirty="0"/>
              <a:t>A larger physical size indicates a higher power rating.</a:t>
            </a:r>
          </a:p>
          <a:p>
            <a:r>
              <a:rPr lang="en-US" dirty="0"/>
              <a:t>Higher-wattage resistors can operate at higher temperatures.</a:t>
            </a:r>
          </a:p>
          <a:p>
            <a:r>
              <a:rPr lang="en-US" dirty="0"/>
              <a:t>Wire-wound resistors are physically larger and have higher power ratings than carbon resistors. </a:t>
            </a:r>
            <a:endParaRPr lang="en-PH" dirty="0"/>
          </a:p>
        </p:txBody>
      </p:sp>
    </p:spTree>
    <p:extLst>
      <p:ext uri="{BB962C8B-B14F-4D97-AF65-F5344CB8AC3E}">
        <p14:creationId xmlns:p14="http://schemas.microsoft.com/office/powerpoint/2010/main" val="153263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PH" dirty="0"/>
              <a:t>Power Rating of Resistors</a:t>
            </a:r>
            <a:endParaRPr lang="en-US" dirty="0"/>
          </a:p>
        </p:txBody>
      </p:sp>
      <p:sp>
        <p:nvSpPr>
          <p:cNvPr id="3" name="Content Placeholder 2">
            <a:extLst>
              <a:ext uri="{FF2B5EF4-FFF2-40B4-BE49-F238E27FC236}">
                <a16:creationId xmlns:a16="http://schemas.microsoft.com/office/drawing/2014/main" id="{113ABA62-7502-4887-B4E8-BD47CC2353A1}"/>
              </a:ext>
            </a:extLst>
          </p:cNvPr>
          <p:cNvSpPr>
            <a:spLocks noGrp="1"/>
          </p:cNvSpPr>
          <p:nvPr>
            <p:ph idx="1"/>
          </p:nvPr>
        </p:nvSpPr>
        <p:spPr/>
        <p:txBody>
          <a:bodyPr/>
          <a:lstStyle/>
          <a:p>
            <a:r>
              <a:rPr lang="en-US" dirty="0"/>
              <a:t>When a resistor’s power rating is exceeded, it can burn open or drift way out of tolerance. </a:t>
            </a:r>
          </a:p>
          <a:p>
            <a:r>
              <a:rPr lang="en-US" dirty="0"/>
              <a:t>This is usually caused by a short somewhere else in the circuit which causes a high current to flow in the resistor.</a:t>
            </a:r>
            <a:endParaRPr lang="en-PH" dirty="0"/>
          </a:p>
        </p:txBody>
      </p:sp>
      <p:pic>
        <p:nvPicPr>
          <p:cNvPr id="4" name="Picture 3">
            <a:extLst>
              <a:ext uri="{FF2B5EF4-FFF2-40B4-BE49-F238E27FC236}">
                <a16:creationId xmlns:a16="http://schemas.microsoft.com/office/drawing/2014/main" id="{2F6C0FB1-6E09-44A7-9F5E-27F276B25EB4}"/>
              </a:ext>
            </a:extLst>
          </p:cNvPr>
          <p:cNvPicPr>
            <a:picLocks noChangeAspect="1"/>
          </p:cNvPicPr>
          <p:nvPr/>
        </p:nvPicPr>
        <p:blipFill>
          <a:blip r:embed="rId2"/>
          <a:stretch>
            <a:fillRect/>
          </a:stretch>
        </p:blipFill>
        <p:spPr>
          <a:xfrm>
            <a:off x="3648180" y="3928160"/>
            <a:ext cx="4892464" cy="1272650"/>
          </a:xfrm>
          <a:prstGeom prst="rect">
            <a:avLst/>
          </a:prstGeom>
        </p:spPr>
      </p:pic>
    </p:spTree>
    <p:extLst>
      <p:ext uri="{BB962C8B-B14F-4D97-AF65-F5344CB8AC3E}">
        <p14:creationId xmlns:p14="http://schemas.microsoft.com/office/powerpoint/2010/main" val="107097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PH" dirty="0"/>
              <a:t>Resistor Troubles</a:t>
            </a:r>
            <a:endParaRPr lang="en-US" dirty="0"/>
          </a:p>
        </p:txBody>
      </p:sp>
      <p:sp>
        <p:nvSpPr>
          <p:cNvPr id="3" name="Content Placeholder 2">
            <a:extLst>
              <a:ext uri="{FF2B5EF4-FFF2-40B4-BE49-F238E27FC236}">
                <a16:creationId xmlns:a16="http://schemas.microsoft.com/office/drawing/2014/main" id="{113ABA62-7502-4887-B4E8-BD47CC2353A1}"/>
              </a:ext>
            </a:extLst>
          </p:cNvPr>
          <p:cNvSpPr>
            <a:spLocks noGrp="1"/>
          </p:cNvSpPr>
          <p:nvPr>
            <p:ph idx="1"/>
          </p:nvPr>
        </p:nvSpPr>
        <p:spPr/>
        <p:txBody>
          <a:bodyPr/>
          <a:lstStyle/>
          <a:p>
            <a:r>
              <a:rPr lang="en-US" dirty="0"/>
              <a:t>Resistors can become open or they can drift out of tolerance. </a:t>
            </a:r>
          </a:p>
          <a:p>
            <a:r>
              <a:rPr lang="en-US" dirty="0"/>
              <a:t>Some controls (especially volume and tone controls) may become noisy or scratchy-sounding, indicating a dirty or worn-out resistance element. </a:t>
            </a:r>
          </a:p>
          <a:p>
            <a:r>
              <a:rPr lang="en-US" dirty="0"/>
              <a:t>Due to the very nature of their construction, resistors can short out internally. They may, however, become short-circuited by another component in the circuit. </a:t>
            </a:r>
            <a:endParaRPr lang="en-PH" dirty="0"/>
          </a:p>
        </p:txBody>
      </p:sp>
    </p:spTree>
    <p:extLst>
      <p:ext uri="{BB962C8B-B14F-4D97-AF65-F5344CB8AC3E}">
        <p14:creationId xmlns:p14="http://schemas.microsoft.com/office/powerpoint/2010/main" val="156508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PH" dirty="0"/>
              <a:t>Resistor Color Coding</a:t>
            </a:r>
            <a:endParaRPr lang="en-US" dirty="0"/>
          </a:p>
        </p:txBody>
      </p:sp>
      <p:sp>
        <p:nvSpPr>
          <p:cNvPr id="3" name="Content Placeholder 2">
            <a:extLst>
              <a:ext uri="{FF2B5EF4-FFF2-40B4-BE49-F238E27FC236}">
                <a16:creationId xmlns:a16="http://schemas.microsoft.com/office/drawing/2014/main" id="{113ABA62-7502-4887-B4E8-BD47CC2353A1}"/>
              </a:ext>
            </a:extLst>
          </p:cNvPr>
          <p:cNvSpPr>
            <a:spLocks noGrp="1"/>
          </p:cNvSpPr>
          <p:nvPr>
            <p:ph idx="1"/>
          </p:nvPr>
        </p:nvSpPr>
        <p:spPr/>
        <p:txBody>
          <a:bodyPr/>
          <a:lstStyle/>
          <a:p>
            <a:r>
              <a:rPr lang="en-US" dirty="0"/>
              <a:t>Carbon resistors are small, so their R value in ohms is marked using a color-coding system.</a:t>
            </a:r>
          </a:p>
          <a:p>
            <a:r>
              <a:rPr lang="en-PH" dirty="0"/>
              <a:t>Colors represent numerical values.</a:t>
            </a:r>
          </a:p>
          <a:p>
            <a:r>
              <a:rPr lang="en-US" dirty="0"/>
              <a:t>Coding is standardized by the Electronic Industries Alliance (EIA). </a:t>
            </a:r>
            <a:endParaRPr lang="en-PH" dirty="0"/>
          </a:p>
        </p:txBody>
      </p:sp>
    </p:spTree>
    <p:extLst>
      <p:ext uri="{BB962C8B-B14F-4D97-AF65-F5344CB8AC3E}">
        <p14:creationId xmlns:p14="http://schemas.microsoft.com/office/powerpoint/2010/main" val="402141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PH" dirty="0"/>
              <a:t>Resistor Color Coding</a:t>
            </a:r>
            <a:endParaRPr lang="en-US" dirty="0"/>
          </a:p>
        </p:txBody>
      </p:sp>
      <p:sp>
        <p:nvSpPr>
          <p:cNvPr id="3" name="Content Placeholder 2">
            <a:extLst>
              <a:ext uri="{FF2B5EF4-FFF2-40B4-BE49-F238E27FC236}">
                <a16:creationId xmlns:a16="http://schemas.microsoft.com/office/drawing/2014/main" id="{113ABA62-7502-4887-B4E8-BD47CC2353A1}"/>
              </a:ext>
            </a:extLst>
          </p:cNvPr>
          <p:cNvSpPr>
            <a:spLocks noGrp="1"/>
          </p:cNvSpPr>
          <p:nvPr>
            <p:ph idx="1"/>
          </p:nvPr>
        </p:nvSpPr>
        <p:spPr/>
        <p:txBody>
          <a:bodyPr/>
          <a:lstStyle/>
          <a:p>
            <a:endParaRPr lang="en-PH" dirty="0"/>
          </a:p>
        </p:txBody>
      </p:sp>
      <p:pic>
        <p:nvPicPr>
          <p:cNvPr id="4" name="Picture 3">
            <a:extLst>
              <a:ext uri="{FF2B5EF4-FFF2-40B4-BE49-F238E27FC236}">
                <a16:creationId xmlns:a16="http://schemas.microsoft.com/office/drawing/2014/main" id="{8D57089B-5274-498C-89F8-A981CD6295D3}"/>
              </a:ext>
            </a:extLst>
          </p:cNvPr>
          <p:cNvPicPr>
            <a:picLocks noChangeAspect="1"/>
          </p:cNvPicPr>
          <p:nvPr/>
        </p:nvPicPr>
        <p:blipFill>
          <a:blip r:embed="rId2"/>
          <a:stretch>
            <a:fillRect/>
          </a:stretch>
        </p:blipFill>
        <p:spPr>
          <a:xfrm>
            <a:off x="1341884" y="2132856"/>
            <a:ext cx="5749618" cy="3600400"/>
          </a:xfrm>
          <a:prstGeom prst="rect">
            <a:avLst/>
          </a:prstGeom>
        </p:spPr>
      </p:pic>
      <p:pic>
        <p:nvPicPr>
          <p:cNvPr id="6" name="Picture 5">
            <a:extLst>
              <a:ext uri="{FF2B5EF4-FFF2-40B4-BE49-F238E27FC236}">
                <a16:creationId xmlns:a16="http://schemas.microsoft.com/office/drawing/2014/main" id="{FB8AB2C5-74AC-473F-BE62-89E918E1D74E}"/>
              </a:ext>
            </a:extLst>
          </p:cNvPr>
          <p:cNvPicPr>
            <a:picLocks noChangeAspect="1"/>
          </p:cNvPicPr>
          <p:nvPr/>
        </p:nvPicPr>
        <p:blipFill>
          <a:blip r:embed="rId3"/>
          <a:stretch>
            <a:fillRect/>
          </a:stretch>
        </p:blipFill>
        <p:spPr>
          <a:xfrm>
            <a:off x="8470676" y="777873"/>
            <a:ext cx="2202332" cy="5302253"/>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FC21CAB6-62C4-4153-A484-7B94D04A1D1B}"/>
                  </a:ext>
                </a:extLst>
              </p14:cNvPr>
              <p14:cNvContentPartPr/>
              <p14:nvPr/>
            </p14:nvContentPartPr>
            <p14:xfrm>
              <a:off x="2825640" y="196920"/>
              <a:ext cx="5816520" cy="6318360"/>
            </p14:xfrm>
          </p:contentPart>
        </mc:Choice>
        <mc:Fallback>
          <p:pic>
            <p:nvPicPr>
              <p:cNvPr id="2" name="Ink 1">
                <a:extLst>
                  <a:ext uri="{FF2B5EF4-FFF2-40B4-BE49-F238E27FC236}">
                    <a16:creationId xmlns:a16="http://schemas.microsoft.com/office/drawing/2014/main" id="{FC21CAB6-62C4-4153-A484-7B94D04A1D1B}"/>
                  </a:ext>
                </a:extLst>
              </p:cNvPr>
              <p:cNvPicPr/>
              <p:nvPr/>
            </p:nvPicPr>
            <p:blipFill>
              <a:blip r:embed="rId5"/>
              <a:stretch>
                <a:fillRect/>
              </a:stretch>
            </p:blipFill>
            <p:spPr>
              <a:xfrm>
                <a:off x="2816280" y="187560"/>
                <a:ext cx="5835240" cy="6337080"/>
              </a:xfrm>
              <a:prstGeom prst="rect">
                <a:avLst/>
              </a:prstGeom>
            </p:spPr>
          </p:pic>
        </mc:Fallback>
      </mc:AlternateContent>
    </p:spTree>
    <p:extLst>
      <p:ext uri="{BB962C8B-B14F-4D97-AF65-F5344CB8AC3E}">
        <p14:creationId xmlns:p14="http://schemas.microsoft.com/office/powerpoint/2010/main" val="1295043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PH" dirty="0"/>
              <a:t>Resistor Color Coding</a:t>
            </a:r>
            <a:endParaRPr lang="en-US" dirty="0"/>
          </a:p>
        </p:txBody>
      </p:sp>
      <p:sp>
        <p:nvSpPr>
          <p:cNvPr id="3" name="Content Placeholder 2">
            <a:extLst>
              <a:ext uri="{FF2B5EF4-FFF2-40B4-BE49-F238E27FC236}">
                <a16:creationId xmlns:a16="http://schemas.microsoft.com/office/drawing/2014/main" id="{113ABA62-7502-4887-B4E8-BD47CC2353A1}"/>
              </a:ext>
            </a:extLst>
          </p:cNvPr>
          <p:cNvSpPr>
            <a:spLocks noGrp="1"/>
          </p:cNvSpPr>
          <p:nvPr>
            <p:ph idx="1"/>
          </p:nvPr>
        </p:nvSpPr>
        <p:spPr/>
        <p:txBody>
          <a:bodyPr/>
          <a:lstStyle/>
          <a:p>
            <a:r>
              <a:rPr lang="en-US" dirty="0"/>
              <a:t>What is the nominal value and permissible ohmic range for each resistor shown?</a:t>
            </a:r>
            <a:endParaRPr lang="en-PH" dirty="0"/>
          </a:p>
        </p:txBody>
      </p:sp>
      <p:pic>
        <p:nvPicPr>
          <p:cNvPr id="5" name="Picture 4">
            <a:extLst>
              <a:ext uri="{FF2B5EF4-FFF2-40B4-BE49-F238E27FC236}">
                <a16:creationId xmlns:a16="http://schemas.microsoft.com/office/drawing/2014/main" id="{EE40BB70-62ED-43A4-A33A-7B8D13CBDDF6}"/>
              </a:ext>
            </a:extLst>
          </p:cNvPr>
          <p:cNvPicPr>
            <a:picLocks noChangeAspect="1"/>
          </p:cNvPicPr>
          <p:nvPr/>
        </p:nvPicPr>
        <p:blipFill>
          <a:blip r:embed="rId2"/>
          <a:stretch>
            <a:fillRect/>
          </a:stretch>
        </p:blipFill>
        <p:spPr>
          <a:xfrm>
            <a:off x="2381710" y="2662750"/>
            <a:ext cx="7425404" cy="3920613"/>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D37BCBC-6EC6-4EDD-8B44-5E3EB3C695ED}"/>
                  </a:ext>
                </a:extLst>
              </p14:cNvPr>
              <p14:cNvContentPartPr/>
              <p14:nvPr/>
            </p14:nvContentPartPr>
            <p14:xfrm>
              <a:off x="3778200" y="673200"/>
              <a:ext cx="5391000" cy="4743720"/>
            </p14:xfrm>
          </p:contentPart>
        </mc:Choice>
        <mc:Fallback>
          <p:pic>
            <p:nvPicPr>
              <p:cNvPr id="2" name="Ink 1">
                <a:extLst>
                  <a:ext uri="{FF2B5EF4-FFF2-40B4-BE49-F238E27FC236}">
                    <a16:creationId xmlns:a16="http://schemas.microsoft.com/office/drawing/2014/main" id="{AD37BCBC-6EC6-4EDD-8B44-5E3EB3C695ED}"/>
                  </a:ext>
                </a:extLst>
              </p:cNvPr>
              <p:cNvPicPr/>
              <p:nvPr/>
            </p:nvPicPr>
            <p:blipFill>
              <a:blip r:embed="rId4"/>
              <a:stretch>
                <a:fillRect/>
              </a:stretch>
            </p:blipFill>
            <p:spPr>
              <a:xfrm>
                <a:off x="3768840" y="663840"/>
                <a:ext cx="5409720" cy="4762440"/>
              </a:xfrm>
              <a:prstGeom prst="rect">
                <a:avLst/>
              </a:prstGeom>
            </p:spPr>
          </p:pic>
        </mc:Fallback>
      </mc:AlternateContent>
    </p:spTree>
    <p:extLst>
      <p:ext uri="{BB962C8B-B14F-4D97-AF65-F5344CB8AC3E}">
        <p14:creationId xmlns:p14="http://schemas.microsoft.com/office/powerpoint/2010/main" val="201541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PH" dirty="0"/>
              <a:t>Resistor Color Coding</a:t>
            </a:r>
            <a:endParaRPr lang="en-US" dirty="0"/>
          </a:p>
        </p:txBody>
      </p:sp>
      <p:sp>
        <p:nvSpPr>
          <p:cNvPr id="2" name="Content Placeholder 1">
            <a:extLst>
              <a:ext uri="{FF2B5EF4-FFF2-40B4-BE49-F238E27FC236}">
                <a16:creationId xmlns:a16="http://schemas.microsoft.com/office/drawing/2014/main" id="{A94B6620-082E-463F-A64B-AD195702B888}"/>
              </a:ext>
            </a:extLst>
          </p:cNvPr>
          <p:cNvSpPr>
            <a:spLocks noGrp="1"/>
          </p:cNvSpPr>
          <p:nvPr>
            <p:ph sz="half" idx="1"/>
          </p:nvPr>
        </p:nvSpPr>
        <p:spPr/>
        <p:txBody>
          <a:bodyPr/>
          <a:lstStyle/>
          <a:p>
            <a:r>
              <a:rPr lang="en-PH" dirty="0"/>
              <a:t>Applying the Color Code</a:t>
            </a:r>
          </a:p>
          <a:p>
            <a:pPr lvl="1"/>
            <a:r>
              <a:rPr lang="en-US" dirty="0"/>
              <a:t>The amount by which the actual R can differ from the color-coded value is its tolerance. Tolerance is usually stated in percentages.</a:t>
            </a:r>
            <a:endParaRPr lang="en-PH" dirty="0"/>
          </a:p>
        </p:txBody>
      </p:sp>
      <p:sp>
        <p:nvSpPr>
          <p:cNvPr id="4" name="Content Placeholder 3">
            <a:extLst>
              <a:ext uri="{FF2B5EF4-FFF2-40B4-BE49-F238E27FC236}">
                <a16:creationId xmlns:a16="http://schemas.microsoft.com/office/drawing/2014/main" id="{B8FE5139-8D50-4D59-9F18-E925DED94E19}"/>
              </a:ext>
            </a:extLst>
          </p:cNvPr>
          <p:cNvSpPr>
            <a:spLocks noGrp="1"/>
          </p:cNvSpPr>
          <p:nvPr>
            <p:ph sz="half" idx="2"/>
          </p:nvPr>
        </p:nvSpPr>
        <p:spPr/>
        <p:txBody>
          <a:bodyPr/>
          <a:lstStyle/>
          <a:p>
            <a:endParaRPr lang="en-PH"/>
          </a:p>
        </p:txBody>
      </p:sp>
      <p:pic>
        <p:nvPicPr>
          <p:cNvPr id="9" name="Picture 8">
            <a:extLst>
              <a:ext uri="{FF2B5EF4-FFF2-40B4-BE49-F238E27FC236}">
                <a16:creationId xmlns:a16="http://schemas.microsoft.com/office/drawing/2014/main" id="{F81B830D-55C7-482A-B320-7BA393272B0C}"/>
              </a:ext>
            </a:extLst>
          </p:cNvPr>
          <p:cNvPicPr>
            <a:picLocks noChangeAspect="1"/>
          </p:cNvPicPr>
          <p:nvPr/>
        </p:nvPicPr>
        <p:blipFill>
          <a:blip r:embed="rId2"/>
          <a:stretch>
            <a:fillRect/>
          </a:stretch>
        </p:blipFill>
        <p:spPr>
          <a:xfrm>
            <a:off x="6716950" y="1411942"/>
            <a:ext cx="4646189" cy="4034116"/>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133E1EA-FB13-4297-A277-16D6A053D24F}"/>
                  </a:ext>
                </a:extLst>
              </p14:cNvPr>
              <p14:cNvContentPartPr/>
              <p14:nvPr/>
            </p14:nvContentPartPr>
            <p14:xfrm>
              <a:off x="7810200" y="4476600"/>
              <a:ext cx="2667240" cy="749880"/>
            </p14:xfrm>
          </p:contentPart>
        </mc:Choice>
        <mc:Fallback>
          <p:pic>
            <p:nvPicPr>
              <p:cNvPr id="3" name="Ink 2">
                <a:extLst>
                  <a:ext uri="{FF2B5EF4-FFF2-40B4-BE49-F238E27FC236}">
                    <a16:creationId xmlns:a16="http://schemas.microsoft.com/office/drawing/2014/main" id="{C133E1EA-FB13-4297-A277-16D6A053D24F}"/>
                  </a:ext>
                </a:extLst>
              </p:cNvPr>
              <p:cNvPicPr/>
              <p:nvPr/>
            </p:nvPicPr>
            <p:blipFill>
              <a:blip r:embed="rId4"/>
              <a:stretch>
                <a:fillRect/>
              </a:stretch>
            </p:blipFill>
            <p:spPr>
              <a:xfrm>
                <a:off x="7800840" y="4467240"/>
                <a:ext cx="2685960" cy="768600"/>
              </a:xfrm>
              <a:prstGeom prst="rect">
                <a:avLst/>
              </a:prstGeom>
            </p:spPr>
          </p:pic>
        </mc:Fallback>
      </mc:AlternateContent>
    </p:spTree>
    <p:extLst>
      <p:ext uri="{BB962C8B-B14F-4D97-AF65-F5344CB8AC3E}">
        <p14:creationId xmlns:p14="http://schemas.microsoft.com/office/powerpoint/2010/main" val="199453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PH" dirty="0"/>
              <a:t>Resistor Color Coding</a:t>
            </a:r>
            <a:endParaRPr lang="en-US" dirty="0"/>
          </a:p>
        </p:txBody>
      </p:sp>
      <p:sp>
        <p:nvSpPr>
          <p:cNvPr id="2" name="Content Placeholder 1">
            <a:extLst>
              <a:ext uri="{FF2B5EF4-FFF2-40B4-BE49-F238E27FC236}">
                <a16:creationId xmlns:a16="http://schemas.microsoft.com/office/drawing/2014/main" id="{A94B6620-082E-463F-A64B-AD195702B888}"/>
              </a:ext>
            </a:extLst>
          </p:cNvPr>
          <p:cNvSpPr>
            <a:spLocks noGrp="1"/>
          </p:cNvSpPr>
          <p:nvPr>
            <p:ph sz="half" idx="1"/>
          </p:nvPr>
        </p:nvSpPr>
        <p:spPr/>
        <p:txBody>
          <a:bodyPr>
            <a:normAutofit fontScale="92500" lnSpcReduction="20000"/>
          </a:bodyPr>
          <a:lstStyle/>
          <a:p>
            <a:r>
              <a:rPr lang="en-PH" dirty="0"/>
              <a:t>Five-Band Color Code </a:t>
            </a:r>
          </a:p>
          <a:p>
            <a:pPr lvl="1"/>
            <a:r>
              <a:rPr lang="en-US" dirty="0"/>
              <a:t>Precision resistors often use a five-band code to obtain more accurate R values.</a:t>
            </a:r>
            <a:endParaRPr lang="en-PH" dirty="0"/>
          </a:p>
          <a:p>
            <a:pPr lvl="1"/>
            <a:r>
              <a:rPr lang="en-US" dirty="0"/>
              <a:t>The first three stripes indicate the first 3 digits in the R value. </a:t>
            </a:r>
            <a:endParaRPr lang="en-PH" dirty="0"/>
          </a:p>
          <a:p>
            <a:pPr lvl="1"/>
            <a:r>
              <a:rPr lang="en-US" dirty="0"/>
              <a:t>The fourth stripe is the multiplier.</a:t>
            </a:r>
            <a:endParaRPr lang="en-PH" dirty="0"/>
          </a:p>
          <a:p>
            <a:pPr lvl="1"/>
            <a:r>
              <a:rPr lang="en-US" dirty="0"/>
              <a:t>The tolerance is given by the fifth stripe. </a:t>
            </a:r>
            <a:endParaRPr lang="en-PH" dirty="0"/>
          </a:p>
          <a:p>
            <a:pPr lvl="2"/>
            <a:r>
              <a:rPr lang="en-PH" dirty="0"/>
              <a:t>Brown = 1% </a:t>
            </a:r>
          </a:p>
          <a:p>
            <a:pPr lvl="2"/>
            <a:r>
              <a:rPr lang="en-PH" dirty="0"/>
              <a:t>Red = 2% </a:t>
            </a:r>
          </a:p>
          <a:p>
            <a:pPr lvl="2"/>
            <a:r>
              <a:rPr lang="en-PH" dirty="0"/>
              <a:t>Green = 0.5% </a:t>
            </a:r>
          </a:p>
          <a:p>
            <a:pPr lvl="2"/>
            <a:r>
              <a:rPr lang="en-PH" dirty="0"/>
              <a:t>Blue = 0.25%</a:t>
            </a:r>
          </a:p>
          <a:p>
            <a:pPr lvl="2"/>
            <a:r>
              <a:rPr lang="en-PH" dirty="0"/>
              <a:t>Violet = 0.1%</a:t>
            </a:r>
          </a:p>
        </p:txBody>
      </p:sp>
      <p:sp>
        <p:nvSpPr>
          <p:cNvPr id="4" name="Content Placeholder 3">
            <a:extLst>
              <a:ext uri="{FF2B5EF4-FFF2-40B4-BE49-F238E27FC236}">
                <a16:creationId xmlns:a16="http://schemas.microsoft.com/office/drawing/2014/main" id="{B8FE5139-8D50-4D59-9F18-E925DED94E19}"/>
              </a:ext>
            </a:extLst>
          </p:cNvPr>
          <p:cNvSpPr>
            <a:spLocks noGrp="1"/>
          </p:cNvSpPr>
          <p:nvPr>
            <p:ph sz="half" idx="2"/>
          </p:nvPr>
        </p:nvSpPr>
        <p:spPr/>
        <p:txBody>
          <a:bodyPr>
            <a:normAutofit fontScale="92500" lnSpcReduction="20000"/>
          </a:bodyPr>
          <a:lstStyle/>
          <a:p>
            <a:endParaRPr lang="en-PH"/>
          </a:p>
        </p:txBody>
      </p:sp>
      <p:pic>
        <p:nvPicPr>
          <p:cNvPr id="5" name="Picture 4">
            <a:extLst>
              <a:ext uri="{FF2B5EF4-FFF2-40B4-BE49-F238E27FC236}">
                <a16:creationId xmlns:a16="http://schemas.microsoft.com/office/drawing/2014/main" id="{A0F26405-C16F-435F-9944-00FDCD3512C0}"/>
              </a:ext>
            </a:extLst>
          </p:cNvPr>
          <p:cNvPicPr>
            <a:picLocks noChangeAspect="1"/>
          </p:cNvPicPr>
          <p:nvPr/>
        </p:nvPicPr>
        <p:blipFill>
          <a:blip r:embed="rId2"/>
          <a:stretch>
            <a:fillRect/>
          </a:stretch>
        </p:blipFill>
        <p:spPr>
          <a:xfrm>
            <a:off x="6557734" y="2430408"/>
            <a:ext cx="4964622" cy="3018264"/>
          </a:xfrm>
          <a:prstGeom prst="rect">
            <a:avLst/>
          </a:prstGeom>
        </p:spPr>
      </p:pic>
    </p:spTree>
    <p:extLst>
      <p:ext uri="{BB962C8B-B14F-4D97-AF65-F5344CB8AC3E}">
        <p14:creationId xmlns:p14="http://schemas.microsoft.com/office/powerpoint/2010/main" val="13485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BE2B45-F3BC-4D72-9598-57F46E61797E}"/>
              </a:ext>
            </a:extLst>
          </p:cNvPr>
          <p:cNvSpPr>
            <a:spLocks noGrp="1"/>
          </p:cNvSpPr>
          <p:nvPr>
            <p:ph type="title"/>
          </p:nvPr>
        </p:nvSpPr>
        <p:spPr/>
        <p:txBody>
          <a:bodyPr/>
          <a:lstStyle/>
          <a:p>
            <a:endParaRPr lang="en-PH"/>
          </a:p>
        </p:txBody>
      </p:sp>
      <p:sp>
        <p:nvSpPr>
          <p:cNvPr id="6" name="Content Placeholder 5">
            <a:extLst>
              <a:ext uri="{FF2B5EF4-FFF2-40B4-BE49-F238E27FC236}">
                <a16:creationId xmlns:a16="http://schemas.microsoft.com/office/drawing/2014/main" id="{4511288C-E5D4-4F74-950D-3036DE66A62B}"/>
              </a:ext>
            </a:extLst>
          </p:cNvPr>
          <p:cNvSpPr>
            <a:spLocks noGrp="1"/>
          </p:cNvSpPr>
          <p:nvPr>
            <p:ph idx="1"/>
          </p:nvPr>
        </p:nvSpPr>
        <p:spPr/>
        <p:txBody>
          <a:bodyPr/>
          <a:lstStyle/>
          <a:p>
            <a:endParaRPr lang="en-PH"/>
          </a:p>
        </p:txBody>
      </p:sp>
      <p:pic>
        <p:nvPicPr>
          <p:cNvPr id="8" name="Picture 7">
            <a:extLst>
              <a:ext uri="{FF2B5EF4-FFF2-40B4-BE49-F238E27FC236}">
                <a16:creationId xmlns:a16="http://schemas.microsoft.com/office/drawing/2014/main" id="{E9CC876F-38AF-4EC9-A641-170970416D23}"/>
              </a:ext>
            </a:extLst>
          </p:cNvPr>
          <p:cNvPicPr>
            <a:picLocks noChangeAspect="1"/>
          </p:cNvPicPr>
          <p:nvPr/>
        </p:nvPicPr>
        <p:blipFill>
          <a:blip r:embed="rId2"/>
          <a:stretch>
            <a:fillRect/>
          </a:stretch>
        </p:blipFill>
        <p:spPr>
          <a:xfrm>
            <a:off x="1739205" y="335012"/>
            <a:ext cx="8710415" cy="6187976"/>
          </a:xfrm>
          <a:prstGeom prst="rect">
            <a:avLst/>
          </a:prstGeom>
        </p:spPr>
      </p:pic>
    </p:spTree>
    <p:extLst>
      <p:ext uri="{BB962C8B-B14F-4D97-AF65-F5344CB8AC3E}">
        <p14:creationId xmlns:p14="http://schemas.microsoft.com/office/powerpoint/2010/main" val="82894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Three Factors to Consider in a Resistor</a:t>
            </a:r>
          </a:p>
        </p:txBody>
      </p:sp>
      <p:sp>
        <p:nvSpPr>
          <p:cNvPr id="14" name="Content Placeholder 13"/>
          <p:cNvSpPr>
            <a:spLocks noGrp="1"/>
          </p:cNvSpPr>
          <p:nvPr>
            <p:ph idx="1"/>
          </p:nvPr>
        </p:nvSpPr>
        <p:spPr/>
        <p:txBody>
          <a:bodyPr/>
          <a:lstStyle/>
          <a:p>
            <a:r>
              <a:rPr lang="en-PH" dirty="0"/>
              <a:t>Type</a:t>
            </a:r>
          </a:p>
          <a:p>
            <a:pPr lvl="1"/>
            <a:r>
              <a:rPr lang="en-PH" dirty="0"/>
              <a:t>Composition</a:t>
            </a:r>
          </a:p>
          <a:p>
            <a:pPr lvl="1"/>
            <a:r>
              <a:rPr lang="en-PH" dirty="0"/>
              <a:t>Construction </a:t>
            </a:r>
          </a:p>
          <a:p>
            <a:r>
              <a:rPr lang="en-PH" dirty="0"/>
              <a:t>Resistance Value </a:t>
            </a:r>
          </a:p>
          <a:p>
            <a:r>
              <a:rPr lang="en-PH" dirty="0"/>
              <a:t>Wattage Rating </a:t>
            </a:r>
            <a:endParaRPr lang="en-US" dirty="0"/>
          </a:p>
        </p:txBody>
      </p:sp>
    </p:spTree>
    <p:extLst>
      <p:ext uri="{BB962C8B-B14F-4D97-AF65-F5344CB8AC3E}">
        <p14:creationId xmlns:p14="http://schemas.microsoft.com/office/powerpoint/2010/main" val="180598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BE2B45-F3BC-4D72-9598-57F46E61797E}"/>
              </a:ext>
            </a:extLst>
          </p:cNvPr>
          <p:cNvSpPr>
            <a:spLocks noGrp="1"/>
          </p:cNvSpPr>
          <p:nvPr>
            <p:ph type="title"/>
          </p:nvPr>
        </p:nvSpPr>
        <p:spPr/>
        <p:txBody>
          <a:bodyPr/>
          <a:lstStyle/>
          <a:p>
            <a:r>
              <a:rPr lang="en-PH" dirty="0"/>
              <a:t>Resistor Color Coding</a:t>
            </a:r>
          </a:p>
        </p:txBody>
      </p:sp>
      <p:sp>
        <p:nvSpPr>
          <p:cNvPr id="6" name="Content Placeholder 5">
            <a:extLst>
              <a:ext uri="{FF2B5EF4-FFF2-40B4-BE49-F238E27FC236}">
                <a16:creationId xmlns:a16="http://schemas.microsoft.com/office/drawing/2014/main" id="{4511288C-E5D4-4F74-950D-3036DE66A62B}"/>
              </a:ext>
            </a:extLst>
          </p:cNvPr>
          <p:cNvSpPr>
            <a:spLocks noGrp="1"/>
          </p:cNvSpPr>
          <p:nvPr>
            <p:ph idx="1"/>
          </p:nvPr>
        </p:nvSpPr>
        <p:spPr/>
        <p:txBody>
          <a:bodyPr/>
          <a:lstStyle/>
          <a:p>
            <a:r>
              <a:rPr lang="en-PH" dirty="0"/>
              <a:t>Resistors under 10 </a:t>
            </a:r>
            <a:r>
              <a:rPr lang="el-GR" dirty="0"/>
              <a:t>Ω: </a:t>
            </a:r>
            <a:endParaRPr lang="en-US" dirty="0"/>
          </a:p>
          <a:p>
            <a:pPr lvl="1"/>
            <a:r>
              <a:rPr lang="en-US" dirty="0"/>
              <a:t>The multiplier band is either gold or silver.</a:t>
            </a:r>
          </a:p>
          <a:p>
            <a:pPr lvl="2"/>
            <a:r>
              <a:rPr lang="en-US" dirty="0"/>
              <a:t>For gold, multiply by 0.1. </a:t>
            </a:r>
          </a:p>
          <a:p>
            <a:pPr lvl="2"/>
            <a:r>
              <a:rPr lang="en-US" dirty="0"/>
              <a:t>For silver, multiply by 0.01.</a:t>
            </a:r>
            <a:endParaRPr lang="en-PH" dirty="0"/>
          </a:p>
        </p:txBody>
      </p:sp>
      <p:pic>
        <p:nvPicPr>
          <p:cNvPr id="4" name="Picture 3">
            <a:extLst>
              <a:ext uri="{FF2B5EF4-FFF2-40B4-BE49-F238E27FC236}">
                <a16:creationId xmlns:a16="http://schemas.microsoft.com/office/drawing/2014/main" id="{C56EBF11-285F-401F-96EA-D2A1EBE87D97}"/>
              </a:ext>
            </a:extLst>
          </p:cNvPr>
          <p:cNvPicPr>
            <a:picLocks noChangeAspect="1"/>
          </p:cNvPicPr>
          <p:nvPr/>
        </p:nvPicPr>
        <p:blipFill>
          <a:blip r:embed="rId2"/>
          <a:stretch>
            <a:fillRect/>
          </a:stretch>
        </p:blipFill>
        <p:spPr>
          <a:xfrm>
            <a:off x="1218883" y="3645024"/>
            <a:ext cx="9868755" cy="2156647"/>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499FE0E-D54D-41E4-AC3F-5BC1691C6AF2}"/>
                  </a:ext>
                </a:extLst>
              </p14:cNvPr>
              <p14:cNvContentPartPr/>
              <p14:nvPr/>
            </p14:nvContentPartPr>
            <p14:xfrm>
              <a:off x="2019240" y="1104840"/>
              <a:ext cx="8470800" cy="3003840"/>
            </p14:xfrm>
          </p:contentPart>
        </mc:Choice>
        <mc:Fallback>
          <p:pic>
            <p:nvPicPr>
              <p:cNvPr id="2" name="Ink 1">
                <a:extLst>
                  <a:ext uri="{FF2B5EF4-FFF2-40B4-BE49-F238E27FC236}">
                    <a16:creationId xmlns:a16="http://schemas.microsoft.com/office/drawing/2014/main" id="{F499FE0E-D54D-41E4-AC3F-5BC1691C6AF2}"/>
                  </a:ext>
                </a:extLst>
              </p:cNvPr>
              <p:cNvPicPr/>
              <p:nvPr/>
            </p:nvPicPr>
            <p:blipFill>
              <a:blip r:embed="rId4"/>
              <a:stretch>
                <a:fillRect/>
              </a:stretch>
            </p:blipFill>
            <p:spPr>
              <a:xfrm>
                <a:off x="2009880" y="1095480"/>
                <a:ext cx="8489520" cy="3022560"/>
              </a:xfrm>
              <a:prstGeom prst="rect">
                <a:avLst/>
              </a:prstGeom>
            </p:spPr>
          </p:pic>
        </mc:Fallback>
      </mc:AlternateContent>
    </p:spTree>
    <p:extLst>
      <p:ext uri="{BB962C8B-B14F-4D97-AF65-F5344CB8AC3E}">
        <p14:creationId xmlns:p14="http://schemas.microsoft.com/office/powerpoint/2010/main" val="138353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BE2B45-F3BC-4D72-9598-57F46E61797E}"/>
              </a:ext>
            </a:extLst>
          </p:cNvPr>
          <p:cNvSpPr>
            <a:spLocks noGrp="1"/>
          </p:cNvSpPr>
          <p:nvPr>
            <p:ph type="title"/>
          </p:nvPr>
        </p:nvSpPr>
        <p:spPr/>
        <p:txBody>
          <a:bodyPr/>
          <a:lstStyle/>
          <a:p>
            <a:r>
              <a:rPr lang="en-PH" dirty="0"/>
              <a:t>Resistor Color Coding</a:t>
            </a:r>
          </a:p>
        </p:txBody>
      </p:sp>
      <p:sp>
        <p:nvSpPr>
          <p:cNvPr id="2" name="Content Placeholder 1">
            <a:extLst>
              <a:ext uri="{FF2B5EF4-FFF2-40B4-BE49-F238E27FC236}">
                <a16:creationId xmlns:a16="http://schemas.microsoft.com/office/drawing/2014/main" id="{A098177D-A98F-44D3-94E1-1FDA7F9335D2}"/>
              </a:ext>
            </a:extLst>
          </p:cNvPr>
          <p:cNvSpPr>
            <a:spLocks noGrp="1"/>
          </p:cNvSpPr>
          <p:nvPr>
            <p:ph sz="half" idx="1"/>
          </p:nvPr>
        </p:nvSpPr>
        <p:spPr/>
        <p:txBody>
          <a:bodyPr/>
          <a:lstStyle/>
          <a:p>
            <a:r>
              <a:rPr lang="en-PH" dirty="0"/>
              <a:t>Zero-Ohm Resistor</a:t>
            </a:r>
          </a:p>
          <a:p>
            <a:pPr lvl="1"/>
            <a:r>
              <a:rPr lang="en-US" dirty="0"/>
              <a:t>Has zero ohms of resistance. </a:t>
            </a:r>
            <a:endParaRPr lang="en-PH" dirty="0"/>
          </a:p>
          <a:p>
            <a:pPr lvl="1"/>
            <a:r>
              <a:rPr lang="en-US" dirty="0"/>
              <a:t>Used for connecting two points on a printed-circuit board. </a:t>
            </a:r>
            <a:endParaRPr lang="en-PH" dirty="0"/>
          </a:p>
          <a:p>
            <a:pPr lvl="1"/>
            <a:r>
              <a:rPr lang="en-US" dirty="0"/>
              <a:t>Body has a single black band around it.</a:t>
            </a:r>
            <a:endParaRPr lang="en-PH" dirty="0"/>
          </a:p>
          <a:p>
            <a:pPr lvl="1"/>
            <a:r>
              <a:rPr lang="en-US" dirty="0"/>
              <a:t>Wattage ratings are typically 1/8- or 1/4-watt.</a:t>
            </a:r>
            <a:endParaRPr lang="en-PH" dirty="0"/>
          </a:p>
        </p:txBody>
      </p:sp>
      <p:sp>
        <p:nvSpPr>
          <p:cNvPr id="5" name="Content Placeholder 4">
            <a:extLst>
              <a:ext uri="{FF2B5EF4-FFF2-40B4-BE49-F238E27FC236}">
                <a16:creationId xmlns:a16="http://schemas.microsoft.com/office/drawing/2014/main" id="{9A30736E-7AFD-4DCB-8E24-46A60407B9D0}"/>
              </a:ext>
            </a:extLst>
          </p:cNvPr>
          <p:cNvSpPr>
            <a:spLocks noGrp="1"/>
          </p:cNvSpPr>
          <p:nvPr>
            <p:ph sz="half" idx="2"/>
          </p:nvPr>
        </p:nvSpPr>
        <p:spPr/>
        <p:txBody>
          <a:bodyPr/>
          <a:lstStyle/>
          <a:p>
            <a:endParaRPr lang="en-PH"/>
          </a:p>
        </p:txBody>
      </p:sp>
      <p:pic>
        <p:nvPicPr>
          <p:cNvPr id="8" name="Picture 7">
            <a:extLst>
              <a:ext uri="{FF2B5EF4-FFF2-40B4-BE49-F238E27FC236}">
                <a16:creationId xmlns:a16="http://schemas.microsoft.com/office/drawing/2014/main" id="{45C73839-AD07-4CE3-A885-02D9A259AD77}"/>
              </a:ext>
            </a:extLst>
          </p:cNvPr>
          <p:cNvPicPr>
            <a:picLocks noChangeAspect="1"/>
          </p:cNvPicPr>
          <p:nvPr/>
        </p:nvPicPr>
        <p:blipFill>
          <a:blip r:embed="rId2"/>
          <a:stretch>
            <a:fillRect/>
          </a:stretch>
        </p:blipFill>
        <p:spPr>
          <a:xfrm>
            <a:off x="6445210" y="1882006"/>
            <a:ext cx="5189670" cy="3093988"/>
          </a:xfrm>
          <a:prstGeom prst="rect">
            <a:avLst/>
          </a:prstGeom>
        </p:spPr>
      </p:pic>
    </p:spTree>
    <p:extLst>
      <p:ext uri="{BB962C8B-B14F-4D97-AF65-F5344CB8AC3E}">
        <p14:creationId xmlns:p14="http://schemas.microsoft.com/office/powerpoint/2010/main" val="405055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BE2B45-F3BC-4D72-9598-57F46E61797E}"/>
              </a:ext>
            </a:extLst>
          </p:cNvPr>
          <p:cNvSpPr>
            <a:spLocks noGrp="1"/>
          </p:cNvSpPr>
          <p:nvPr>
            <p:ph type="title"/>
          </p:nvPr>
        </p:nvSpPr>
        <p:spPr/>
        <p:txBody>
          <a:bodyPr/>
          <a:lstStyle/>
          <a:p>
            <a:r>
              <a:rPr lang="en-PH" dirty="0"/>
              <a:t>COMBINING RESISTANCE</a:t>
            </a:r>
          </a:p>
        </p:txBody>
      </p:sp>
      <p:sp>
        <p:nvSpPr>
          <p:cNvPr id="4" name="Content Placeholder 3">
            <a:extLst>
              <a:ext uri="{FF2B5EF4-FFF2-40B4-BE49-F238E27FC236}">
                <a16:creationId xmlns:a16="http://schemas.microsoft.com/office/drawing/2014/main" id="{DAAAFAE3-AEE6-425C-9177-DD499BAED3F6}"/>
              </a:ext>
            </a:extLst>
          </p:cNvPr>
          <p:cNvSpPr>
            <a:spLocks noGrp="1"/>
          </p:cNvSpPr>
          <p:nvPr>
            <p:ph idx="1"/>
          </p:nvPr>
        </p:nvSpPr>
        <p:spPr/>
        <p:txBody>
          <a:bodyPr/>
          <a:lstStyle/>
          <a:p>
            <a:r>
              <a:rPr lang="en-US" dirty="0"/>
              <a:t>We can connect different resistor to get different value of resistance.</a:t>
            </a:r>
          </a:p>
          <a:p>
            <a:r>
              <a:rPr lang="en-US" dirty="0"/>
              <a:t>The value of the new resistance is depending on their connection</a:t>
            </a:r>
          </a:p>
          <a:p>
            <a:r>
              <a:rPr lang="en-PH" dirty="0"/>
              <a:t>Connection can be: </a:t>
            </a:r>
            <a:endParaRPr lang="en-US" dirty="0"/>
          </a:p>
          <a:p>
            <a:pPr lvl="1"/>
            <a:r>
              <a:rPr lang="en-PH" dirty="0"/>
              <a:t>Series</a:t>
            </a:r>
            <a:endParaRPr lang="en-US" dirty="0"/>
          </a:p>
          <a:p>
            <a:pPr lvl="1"/>
            <a:r>
              <a:rPr lang="en-PH" dirty="0"/>
              <a:t>Parallel </a:t>
            </a:r>
          </a:p>
        </p:txBody>
      </p:sp>
    </p:spTree>
    <p:extLst>
      <p:ext uri="{BB962C8B-B14F-4D97-AF65-F5344CB8AC3E}">
        <p14:creationId xmlns:p14="http://schemas.microsoft.com/office/powerpoint/2010/main" val="45791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26E9-8957-402A-96EE-A74FB156F714}"/>
              </a:ext>
            </a:extLst>
          </p:cNvPr>
          <p:cNvSpPr>
            <a:spLocks noGrp="1"/>
          </p:cNvSpPr>
          <p:nvPr>
            <p:ph type="title"/>
          </p:nvPr>
        </p:nvSpPr>
        <p:spPr/>
        <p:txBody>
          <a:bodyPr/>
          <a:lstStyle/>
          <a:p>
            <a:r>
              <a:rPr lang="en-PH" dirty="0"/>
              <a:t>Circuit Connection</a:t>
            </a:r>
          </a:p>
        </p:txBody>
      </p:sp>
      <p:sp>
        <p:nvSpPr>
          <p:cNvPr id="3" name="Content Placeholder 2">
            <a:extLst>
              <a:ext uri="{FF2B5EF4-FFF2-40B4-BE49-F238E27FC236}">
                <a16:creationId xmlns:a16="http://schemas.microsoft.com/office/drawing/2014/main" id="{6EBB0E2C-10E4-42D8-86A9-7EF9780A1361}"/>
              </a:ext>
            </a:extLst>
          </p:cNvPr>
          <p:cNvSpPr>
            <a:spLocks noGrp="1"/>
          </p:cNvSpPr>
          <p:nvPr>
            <p:ph idx="1"/>
          </p:nvPr>
        </p:nvSpPr>
        <p:spPr/>
        <p:txBody>
          <a:bodyPr/>
          <a:lstStyle/>
          <a:p>
            <a:r>
              <a:rPr lang="en-US" dirty="0"/>
              <a:t>Series - Two or more branches are cascaded or one end of the branch is connected to another end of another branch sharing a single node. </a:t>
            </a:r>
            <a:endParaRPr lang="en-PH" dirty="0"/>
          </a:p>
        </p:txBody>
      </p:sp>
      <p:pic>
        <p:nvPicPr>
          <p:cNvPr id="5" name="Picture 4">
            <a:extLst>
              <a:ext uri="{FF2B5EF4-FFF2-40B4-BE49-F238E27FC236}">
                <a16:creationId xmlns:a16="http://schemas.microsoft.com/office/drawing/2014/main" id="{38EFA1BD-1554-4525-BBB7-295C56BCF6F4}"/>
              </a:ext>
            </a:extLst>
          </p:cNvPr>
          <p:cNvPicPr>
            <a:picLocks noChangeAspect="1"/>
          </p:cNvPicPr>
          <p:nvPr/>
        </p:nvPicPr>
        <p:blipFill>
          <a:blip r:embed="rId2"/>
          <a:stretch>
            <a:fillRect/>
          </a:stretch>
        </p:blipFill>
        <p:spPr>
          <a:xfrm>
            <a:off x="2108958" y="3284984"/>
            <a:ext cx="7970907" cy="2376264"/>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B5840DE-32DF-4846-AF0C-70E709AF0096}"/>
                  </a:ext>
                </a:extLst>
              </p14:cNvPr>
              <p14:cNvContentPartPr/>
              <p14:nvPr/>
            </p14:nvContentPartPr>
            <p14:xfrm>
              <a:off x="2419200" y="476280"/>
              <a:ext cx="9366120" cy="4394520"/>
            </p14:xfrm>
          </p:contentPart>
        </mc:Choice>
        <mc:Fallback>
          <p:pic>
            <p:nvPicPr>
              <p:cNvPr id="4" name="Ink 3">
                <a:extLst>
                  <a:ext uri="{FF2B5EF4-FFF2-40B4-BE49-F238E27FC236}">
                    <a16:creationId xmlns:a16="http://schemas.microsoft.com/office/drawing/2014/main" id="{FB5840DE-32DF-4846-AF0C-70E709AF0096}"/>
                  </a:ext>
                </a:extLst>
              </p:cNvPr>
              <p:cNvPicPr/>
              <p:nvPr/>
            </p:nvPicPr>
            <p:blipFill>
              <a:blip r:embed="rId4"/>
              <a:stretch>
                <a:fillRect/>
              </a:stretch>
            </p:blipFill>
            <p:spPr>
              <a:xfrm>
                <a:off x="2409840" y="466920"/>
                <a:ext cx="9384840" cy="4413240"/>
              </a:xfrm>
              <a:prstGeom prst="rect">
                <a:avLst/>
              </a:prstGeom>
            </p:spPr>
          </p:pic>
        </mc:Fallback>
      </mc:AlternateContent>
    </p:spTree>
    <p:extLst>
      <p:ext uri="{BB962C8B-B14F-4D97-AF65-F5344CB8AC3E}">
        <p14:creationId xmlns:p14="http://schemas.microsoft.com/office/powerpoint/2010/main" val="247057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26E9-8957-402A-96EE-A74FB156F714}"/>
              </a:ext>
            </a:extLst>
          </p:cNvPr>
          <p:cNvSpPr>
            <a:spLocks noGrp="1"/>
          </p:cNvSpPr>
          <p:nvPr>
            <p:ph type="title"/>
          </p:nvPr>
        </p:nvSpPr>
        <p:spPr/>
        <p:txBody>
          <a:bodyPr/>
          <a:lstStyle/>
          <a:p>
            <a:r>
              <a:rPr lang="en-US" dirty="0"/>
              <a:t>Total Resistance in Series Connection</a:t>
            </a:r>
            <a:endParaRPr lang="en-PH" dirty="0"/>
          </a:p>
        </p:txBody>
      </p:sp>
      <p:sp>
        <p:nvSpPr>
          <p:cNvPr id="3" name="Content Placeholder 2">
            <a:extLst>
              <a:ext uri="{FF2B5EF4-FFF2-40B4-BE49-F238E27FC236}">
                <a16:creationId xmlns:a16="http://schemas.microsoft.com/office/drawing/2014/main" id="{6EBB0E2C-10E4-42D8-86A9-7EF9780A1361}"/>
              </a:ext>
            </a:extLst>
          </p:cNvPr>
          <p:cNvSpPr>
            <a:spLocks noGrp="1"/>
          </p:cNvSpPr>
          <p:nvPr>
            <p:ph idx="1"/>
          </p:nvPr>
        </p:nvSpPr>
        <p:spPr/>
        <p:txBody>
          <a:bodyPr/>
          <a:lstStyle/>
          <a:p>
            <a:r>
              <a:rPr lang="en-US" dirty="0"/>
              <a:t>The equivalent resistance of any number of resistors connected in series is the sum of the individual resistances. </a:t>
            </a:r>
            <a:endParaRPr lang="en-PH" dirty="0"/>
          </a:p>
        </p:txBody>
      </p:sp>
      <p:pic>
        <p:nvPicPr>
          <p:cNvPr id="6" name="Picture 5">
            <a:extLst>
              <a:ext uri="{FF2B5EF4-FFF2-40B4-BE49-F238E27FC236}">
                <a16:creationId xmlns:a16="http://schemas.microsoft.com/office/drawing/2014/main" id="{6A4D2B46-C5AE-4B26-BB93-8FC041B5ED02}"/>
              </a:ext>
            </a:extLst>
          </p:cNvPr>
          <p:cNvPicPr>
            <a:picLocks noChangeAspect="1"/>
          </p:cNvPicPr>
          <p:nvPr/>
        </p:nvPicPr>
        <p:blipFill>
          <a:blip r:embed="rId2"/>
          <a:stretch>
            <a:fillRect/>
          </a:stretch>
        </p:blipFill>
        <p:spPr>
          <a:xfrm>
            <a:off x="1660414" y="2991781"/>
            <a:ext cx="8867996" cy="2164422"/>
          </a:xfrm>
          <a:prstGeom prst="rect">
            <a:avLst/>
          </a:prstGeom>
        </p:spPr>
      </p:pic>
    </p:spTree>
    <p:extLst>
      <p:ext uri="{BB962C8B-B14F-4D97-AF65-F5344CB8AC3E}">
        <p14:creationId xmlns:p14="http://schemas.microsoft.com/office/powerpoint/2010/main" val="300174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26E9-8957-402A-96EE-A74FB156F714}"/>
              </a:ext>
            </a:extLst>
          </p:cNvPr>
          <p:cNvSpPr>
            <a:spLocks noGrp="1"/>
          </p:cNvSpPr>
          <p:nvPr>
            <p:ph type="title"/>
          </p:nvPr>
        </p:nvSpPr>
        <p:spPr/>
        <p:txBody>
          <a:bodyPr/>
          <a:lstStyle/>
          <a:p>
            <a:r>
              <a:rPr lang="en-PH" dirty="0"/>
              <a:t>Circuit Connection</a:t>
            </a:r>
          </a:p>
        </p:txBody>
      </p:sp>
      <p:sp>
        <p:nvSpPr>
          <p:cNvPr id="3" name="Content Placeholder 2">
            <a:extLst>
              <a:ext uri="{FF2B5EF4-FFF2-40B4-BE49-F238E27FC236}">
                <a16:creationId xmlns:a16="http://schemas.microsoft.com/office/drawing/2014/main" id="{6EBB0E2C-10E4-42D8-86A9-7EF9780A1361}"/>
              </a:ext>
            </a:extLst>
          </p:cNvPr>
          <p:cNvSpPr>
            <a:spLocks noGrp="1"/>
          </p:cNvSpPr>
          <p:nvPr>
            <p:ph idx="1"/>
          </p:nvPr>
        </p:nvSpPr>
        <p:spPr/>
        <p:txBody>
          <a:bodyPr/>
          <a:lstStyle/>
          <a:p>
            <a:r>
              <a:rPr lang="en-US" dirty="0"/>
              <a:t>Parallel - Two or more branches are connected to the same two nodes. </a:t>
            </a:r>
            <a:endParaRPr lang="en-PH" dirty="0"/>
          </a:p>
        </p:txBody>
      </p:sp>
      <p:pic>
        <p:nvPicPr>
          <p:cNvPr id="5" name="Picture 4">
            <a:extLst>
              <a:ext uri="{FF2B5EF4-FFF2-40B4-BE49-F238E27FC236}">
                <a16:creationId xmlns:a16="http://schemas.microsoft.com/office/drawing/2014/main" id="{D91D845C-8225-4409-8C10-E21DAAEAEE04}"/>
              </a:ext>
            </a:extLst>
          </p:cNvPr>
          <p:cNvPicPr>
            <a:picLocks noChangeAspect="1"/>
          </p:cNvPicPr>
          <p:nvPr/>
        </p:nvPicPr>
        <p:blipFill>
          <a:blip r:embed="rId2"/>
          <a:stretch>
            <a:fillRect/>
          </a:stretch>
        </p:blipFill>
        <p:spPr>
          <a:xfrm>
            <a:off x="2695597" y="2681427"/>
            <a:ext cx="6797629" cy="3482642"/>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ED03318-651F-428E-8614-E6649EC31F5C}"/>
                  </a:ext>
                </a:extLst>
              </p14:cNvPr>
              <p14:cNvContentPartPr/>
              <p14:nvPr/>
            </p14:nvContentPartPr>
            <p14:xfrm>
              <a:off x="3695400" y="2819520"/>
              <a:ext cx="2870640" cy="3194280"/>
            </p14:xfrm>
          </p:contentPart>
        </mc:Choice>
        <mc:Fallback>
          <p:pic>
            <p:nvPicPr>
              <p:cNvPr id="4" name="Ink 3">
                <a:extLst>
                  <a:ext uri="{FF2B5EF4-FFF2-40B4-BE49-F238E27FC236}">
                    <a16:creationId xmlns:a16="http://schemas.microsoft.com/office/drawing/2014/main" id="{BED03318-651F-428E-8614-E6649EC31F5C}"/>
                  </a:ext>
                </a:extLst>
              </p:cNvPr>
              <p:cNvPicPr/>
              <p:nvPr/>
            </p:nvPicPr>
            <p:blipFill>
              <a:blip r:embed="rId4"/>
              <a:stretch>
                <a:fillRect/>
              </a:stretch>
            </p:blipFill>
            <p:spPr>
              <a:xfrm>
                <a:off x="3686040" y="2810160"/>
                <a:ext cx="2889360" cy="3213000"/>
              </a:xfrm>
              <a:prstGeom prst="rect">
                <a:avLst/>
              </a:prstGeom>
            </p:spPr>
          </p:pic>
        </mc:Fallback>
      </mc:AlternateContent>
    </p:spTree>
    <p:extLst>
      <p:ext uri="{BB962C8B-B14F-4D97-AF65-F5344CB8AC3E}">
        <p14:creationId xmlns:p14="http://schemas.microsoft.com/office/powerpoint/2010/main" val="175273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26E9-8957-402A-96EE-A74FB156F714}"/>
              </a:ext>
            </a:extLst>
          </p:cNvPr>
          <p:cNvSpPr>
            <a:spLocks noGrp="1"/>
          </p:cNvSpPr>
          <p:nvPr>
            <p:ph type="title"/>
          </p:nvPr>
        </p:nvSpPr>
        <p:spPr/>
        <p:txBody>
          <a:bodyPr/>
          <a:lstStyle/>
          <a:p>
            <a:r>
              <a:rPr lang="en-US" dirty="0"/>
              <a:t>Total Resistance in Parallel Connection</a:t>
            </a:r>
            <a:endParaRPr lang="en-PH" dirty="0"/>
          </a:p>
        </p:txBody>
      </p:sp>
      <p:sp>
        <p:nvSpPr>
          <p:cNvPr id="3" name="Content Placeholder 2">
            <a:extLst>
              <a:ext uri="{FF2B5EF4-FFF2-40B4-BE49-F238E27FC236}">
                <a16:creationId xmlns:a16="http://schemas.microsoft.com/office/drawing/2014/main" id="{6EBB0E2C-10E4-42D8-86A9-7EF9780A1361}"/>
              </a:ext>
            </a:extLst>
          </p:cNvPr>
          <p:cNvSpPr>
            <a:spLocks noGrp="1"/>
          </p:cNvSpPr>
          <p:nvPr>
            <p:ph idx="1"/>
          </p:nvPr>
        </p:nvSpPr>
        <p:spPr/>
        <p:txBody>
          <a:bodyPr/>
          <a:lstStyle/>
          <a:p>
            <a:r>
              <a:rPr lang="en-US" dirty="0"/>
              <a:t>The equivalent resistance of a parallel circuit equals the reciprocal of the sum of the reciprocals. </a:t>
            </a:r>
            <a:endParaRPr lang="en-PH" dirty="0"/>
          </a:p>
        </p:txBody>
      </p:sp>
      <p:pic>
        <p:nvPicPr>
          <p:cNvPr id="8" name="Picture 7">
            <a:extLst>
              <a:ext uri="{FF2B5EF4-FFF2-40B4-BE49-F238E27FC236}">
                <a16:creationId xmlns:a16="http://schemas.microsoft.com/office/drawing/2014/main" id="{7A82CD56-8573-46A0-A9EA-DEC5C61CDE32}"/>
              </a:ext>
            </a:extLst>
          </p:cNvPr>
          <p:cNvPicPr>
            <a:picLocks noChangeAspect="1"/>
          </p:cNvPicPr>
          <p:nvPr/>
        </p:nvPicPr>
        <p:blipFill>
          <a:blip r:embed="rId2"/>
          <a:stretch>
            <a:fillRect/>
          </a:stretch>
        </p:blipFill>
        <p:spPr>
          <a:xfrm>
            <a:off x="2110930" y="2924944"/>
            <a:ext cx="7966964" cy="2808312"/>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0CE11DA-A3A2-4D7B-9583-E7D67F22A6E7}"/>
                  </a:ext>
                </a:extLst>
              </p14:cNvPr>
              <p14:cNvContentPartPr/>
              <p14:nvPr/>
            </p14:nvContentPartPr>
            <p14:xfrm>
              <a:off x="3720960" y="4172040"/>
              <a:ext cx="1155960" cy="1130400"/>
            </p14:xfrm>
          </p:contentPart>
        </mc:Choice>
        <mc:Fallback>
          <p:pic>
            <p:nvPicPr>
              <p:cNvPr id="4" name="Ink 3">
                <a:extLst>
                  <a:ext uri="{FF2B5EF4-FFF2-40B4-BE49-F238E27FC236}">
                    <a16:creationId xmlns:a16="http://schemas.microsoft.com/office/drawing/2014/main" id="{E0CE11DA-A3A2-4D7B-9583-E7D67F22A6E7}"/>
                  </a:ext>
                </a:extLst>
              </p:cNvPr>
              <p:cNvPicPr/>
              <p:nvPr/>
            </p:nvPicPr>
            <p:blipFill>
              <a:blip r:embed="rId4"/>
              <a:stretch>
                <a:fillRect/>
              </a:stretch>
            </p:blipFill>
            <p:spPr>
              <a:xfrm>
                <a:off x="3711600" y="4162680"/>
                <a:ext cx="1174680" cy="1149120"/>
              </a:xfrm>
              <a:prstGeom prst="rect">
                <a:avLst/>
              </a:prstGeom>
            </p:spPr>
          </p:pic>
        </mc:Fallback>
      </mc:AlternateContent>
    </p:spTree>
    <p:extLst>
      <p:ext uri="{BB962C8B-B14F-4D97-AF65-F5344CB8AC3E}">
        <p14:creationId xmlns:p14="http://schemas.microsoft.com/office/powerpoint/2010/main" val="98857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26E9-8957-402A-96EE-A74FB156F714}"/>
              </a:ext>
            </a:extLst>
          </p:cNvPr>
          <p:cNvSpPr>
            <a:spLocks noGrp="1"/>
          </p:cNvSpPr>
          <p:nvPr>
            <p:ph type="title"/>
          </p:nvPr>
        </p:nvSpPr>
        <p:spPr/>
        <p:txBody>
          <a:bodyPr/>
          <a:lstStyle/>
          <a:p>
            <a:r>
              <a:rPr lang="en-PH" dirty="0"/>
              <a:t>Example</a:t>
            </a:r>
          </a:p>
        </p:txBody>
      </p:sp>
      <p:sp>
        <p:nvSpPr>
          <p:cNvPr id="3" name="Content Placeholder 2">
            <a:extLst>
              <a:ext uri="{FF2B5EF4-FFF2-40B4-BE49-F238E27FC236}">
                <a16:creationId xmlns:a16="http://schemas.microsoft.com/office/drawing/2014/main" id="{6EBB0E2C-10E4-42D8-86A9-7EF9780A1361}"/>
              </a:ext>
            </a:extLst>
          </p:cNvPr>
          <p:cNvSpPr>
            <a:spLocks noGrp="1"/>
          </p:cNvSpPr>
          <p:nvPr>
            <p:ph idx="1"/>
          </p:nvPr>
        </p:nvSpPr>
        <p:spPr/>
        <p:txBody>
          <a:bodyPr/>
          <a:lstStyle/>
          <a:p>
            <a:r>
              <a:rPr lang="en-US" dirty="0"/>
              <a:t>Find the total resistance of the circuit. </a:t>
            </a:r>
            <a:endParaRPr lang="en-PH" dirty="0"/>
          </a:p>
        </p:txBody>
      </p:sp>
      <p:pic>
        <p:nvPicPr>
          <p:cNvPr id="5" name="Picture 4">
            <a:extLst>
              <a:ext uri="{FF2B5EF4-FFF2-40B4-BE49-F238E27FC236}">
                <a16:creationId xmlns:a16="http://schemas.microsoft.com/office/drawing/2014/main" id="{D3BCF3F5-96D1-4C42-B2CF-04561C622108}"/>
              </a:ext>
            </a:extLst>
          </p:cNvPr>
          <p:cNvPicPr>
            <a:picLocks noChangeAspect="1"/>
          </p:cNvPicPr>
          <p:nvPr/>
        </p:nvPicPr>
        <p:blipFill>
          <a:blip r:embed="rId2"/>
          <a:stretch>
            <a:fillRect/>
          </a:stretch>
        </p:blipFill>
        <p:spPr>
          <a:xfrm>
            <a:off x="2295513" y="2708920"/>
            <a:ext cx="7597798" cy="2232853"/>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44E06A6-B2B5-4453-B17E-549BD91134CD}"/>
                  </a:ext>
                </a:extLst>
              </p14:cNvPr>
              <p14:cNvContentPartPr/>
              <p14:nvPr/>
            </p14:nvContentPartPr>
            <p14:xfrm>
              <a:off x="1460520" y="5492880"/>
              <a:ext cx="8705880" cy="844920"/>
            </p14:xfrm>
          </p:contentPart>
        </mc:Choice>
        <mc:Fallback>
          <p:pic>
            <p:nvPicPr>
              <p:cNvPr id="4" name="Ink 3">
                <a:extLst>
                  <a:ext uri="{FF2B5EF4-FFF2-40B4-BE49-F238E27FC236}">
                    <a16:creationId xmlns:a16="http://schemas.microsoft.com/office/drawing/2014/main" id="{F44E06A6-B2B5-4453-B17E-549BD91134CD}"/>
                  </a:ext>
                </a:extLst>
              </p:cNvPr>
              <p:cNvPicPr/>
              <p:nvPr/>
            </p:nvPicPr>
            <p:blipFill>
              <a:blip r:embed="rId4"/>
              <a:stretch>
                <a:fillRect/>
              </a:stretch>
            </p:blipFill>
            <p:spPr>
              <a:xfrm>
                <a:off x="1451160" y="5483520"/>
                <a:ext cx="8724600" cy="863640"/>
              </a:xfrm>
              <a:prstGeom prst="rect">
                <a:avLst/>
              </a:prstGeom>
            </p:spPr>
          </p:pic>
        </mc:Fallback>
      </mc:AlternateContent>
    </p:spTree>
    <p:extLst>
      <p:ext uri="{BB962C8B-B14F-4D97-AF65-F5344CB8AC3E}">
        <p14:creationId xmlns:p14="http://schemas.microsoft.com/office/powerpoint/2010/main" val="3248117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26E9-8957-402A-96EE-A74FB156F714}"/>
              </a:ext>
            </a:extLst>
          </p:cNvPr>
          <p:cNvSpPr>
            <a:spLocks noGrp="1"/>
          </p:cNvSpPr>
          <p:nvPr>
            <p:ph type="title"/>
          </p:nvPr>
        </p:nvSpPr>
        <p:spPr/>
        <p:txBody>
          <a:bodyPr/>
          <a:lstStyle/>
          <a:p>
            <a:r>
              <a:rPr lang="en-PH" dirty="0"/>
              <a:t>Example</a:t>
            </a:r>
          </a:p>
        </p:txBody>
      </p:sp>
      <p:sp>
        <p:nvSpPr>
          <p:cNvPr id="3" name="Content Placeholder 2">
            <a:extLst>
              <a:ext uri="{FF2B5EF4-FFF2-40B4-BE49-F238E27FC236}">
                <a16:creationId xmlns:a16="http://schemas.microsoft.com/office/drawing/2014/main" id="{6EBB0E2C-10E4-42D8-86A9-7EF9780A1361}"/>
              </a:ext>
            </a:extLst>
          </p:cNvPr>
          <p:cNvSpPr>
            <a:spLocks noGrp="1"/>
          </p:cNvSpPr>
          <p:nvPr>
            <p:ph idx="1"/>
          </p:nvPr>
        </p:nvSpPr>
        <p:spPr/>
        <p:txBody>
          <a:bodyPr/>
          <a:lstStyle/>
          <a:p>
            <a:r>
              <a:rPr lang="en-US" dirty="0"/>
              <a:t>Find the total resistance of the circuit. </a:t>
            </a:r>
            <a:endParaRPr lang="en-PH" dirty="0"/>
          </a:p>
        </p:txBody>
      </p:sp>
      <p:pic>
        <p:nvPicPr>
          <p:cNvPr id="6" name="Picture 5">
            <a:extLst>
              <a:ext uri="{FF2B5EF4-FFF2-40B4-BE49-F238E27FC236}">
                <a16:creationId xmlns:a16="http://schemas.microsoft.com/office/drawing/2014/main" id="{EB9266D3-5943-49D9-9616-F2F74559841E}"/>
              </a:ext>
            </a:extLst>
          </p:cNvPr>
          <p:cNvPicPr>
            <a:picLocks noChangeAspect="1"/>
          </p:cNvPicPr>
          <p:nvPr/>
        </p:nvPicPr>
        <p:blipFill>
          <a:blip r:embed="rId2"/>
          <a:stretch>
            <a:fillRect/>
          </a:stretch>
        </p:blipFill>
        <p:spPr>
          <a:xfrm>
            <a:off x="2809802" y="2348880"/>
            <a:ext cx="7178662" cy="3901778"/>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179FA40-B10B-4F8F-9014-5FA1D2A4321C}"/>
                  </a:ext>
                </a:extLst>
              </p14:cNvPr>
              <p14:cNvContentPartPr/>
              <p14:nvPr/>
            </p14:nvContentPartPr>
            <p14:xfrm>
              <a:off x="399960" y="228600"/>
              <a:ext cx="10883880" cy="6509160"/>
            </p14:xfrm>
          </p:contentPart>
        </mc:Choice>
        <mc:Fallback>
          <p:pic>
            <p:nvPicPr>
              <p:cNvPr id="4" name="Ink 3">
                <a:extLst>
                  <a:ext uri="{FF2B5EF4-FFF2-40B4-BE49-F238E27FC236}">
                    <a16:creationId xmlns:a16="http://schemas.microsoft.com/office/drawing/2014/main" id="{8179FA40-B10B-4F8F-9014-5FA1D2A4321C}"/>
                  </a:ext>
                </a:extLst>
              </p:cNvPr>
              <p:cNvPicPr/>
              <p:nvPr/>
            </p:nvPicPr>
            <p:blipFill>
              <a:blip r:embed="rId4"/>
              <a:stretch>
                <a:fillRect/>
              </a:stretch>
            </p:blipFill>
            <p:spPr>
              <a:xfrm>
                <a:off x="390600" y="219240"/>
                <a:ext cx="10902600" cy="6527880"/>
              </a:xfrm>
              <a:prstGeom prst="rect">
                <a:avLst/>
              </a:prstGeom>
            </p:spPr>
          </p:pic>
        </mc:Fallback>
      </mc:AlternateContent>
    </p:spTree>
    <p:extLst>
      <p:ext uri="{BB962C8B-B14F-4D97-AF65-F5344CB8AC3E}">
        <p14:creationId xmlns:p14="http://schemas.microsoft.com/office/powerpoint/2010/main" val="105139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26E9-8957-402A-96EE-A74FB156F714}"/>
              </a:ext>
            </a:extLst>
          </p:cNvPr>
          <p:cNvSpPr>
            <a:spLocks noGrp="1"/>
          </p:cNvSpPr>
          <p:nvPr>
            <p:ph type="title"/>
          </p:nvPr>
        </p:nvSpPr>
        <p:spPr/>
        <p:txBody>
          <a:bodyPr/>
          <a:lstStyle/>
          <a:p>
            <a:r>
              <a:rPr lang="en-PH" dirty="0"/>
              <a:t>Example</a:t>
            </a:r>
          </a:p>
        </p:txBody>
      </p:sp>
      <p:sp>
        <p:nvSpPr>
          <p:cNvPr id="3" name="Content Placeholder 2">
            <a:extLst>
              <a:ext uri="{FF2B5EF4-FFF2-40B4-BE49-F238E27FC236}">
                <a16:creationId xmlns:a16="http://schemas.microsoft.com/office/drawing/2014/main" id="{6EBB0E2C-10E4-42D8-86A9-7EF9780A1361}"/>
              </a:ext>
            </a:extLst>
          </p:cNvPr>
          <p:cNvSpPr>
            <a:spLocks noGrp="1"/>
          </p:cNvSpPr>
          <p:nvPr>
            <p:ph idx="1"/>
          </p:nvPr>
        </p:nvSpPr>
        <p:spPr/>
        <p:txBody>
          <a:bodyPr/>
          <a:lstStyle/>
          <a:p>
            <a:r>
              <a:rPr lang="en-US" dirty="0"/>
              <a:t>Find the total resistance of the circuit. </a:t>
            </a:r>
            <a:endParaRPr lang="en-PH" dirty="0"/>
          </a:p>
        </p:txBody>
      </p:sp>
      <p:pic>
        <p:nvPicPr>
          <p:cNvPr id="5" name="Picture 4">
            <a:extLst>
              <a:ext uri="{FF2B5EF4-FFF2-40B4-BE49-F238E27FC236}">
                <a16:creationId xmlns:a16="http://schemas.microsoft.com/office/drawing/2014/main" id="{FA009810-6ECD-416A-AE37-85A333BD0E3F}"/>
              </a:ext>
            </a:extLst>
          </p:cNvPr>
          <p:cNvPicPr>
            <a:picLocks noChangeAspect="1"/>
          </p:cNvPicPr>
          <p:nvPr/>
        </p:nvPicPr>
        <p:blipFill>
          <a:blip r:embed="rId2"/>
          <a:stretch>
            <a:fillRect/>
          </a:stretch>
        </p:blipFill>
        <p:spPr>
          <a:xfrm>
            <a:off x="2017358" y="2492896"/>
            <a:ext cx="8154107" cy="3795089"/>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A954464-C845-41DF-B190-4CC7849469AB}"/>
                  </a:ext>
                </a:extLst>
              </p14:cNvPr>
              <p14:cNvContentPartPr/>
              <p14:nvPr/>
            </p14:nvContentPartPr>
            <p14:xfrm>
              <a:off x="3689280" y="260280"/>
              <a:ext cx="7759800" cy="6166440"/>
            </p14:xfrm>
          </p:contentPart>
        </mc:Choice>
        <mc:Fallback>
          <p:pic>
            <p:nvPicPr>
              <p:cNvPr id="4" name="Ink 3">
                <a:extLst>
                  <a:ext uri="{FF2B5EF4-FFF2-40B4-BE49-F238E27FC236}">
                    <a16:creationId xmlns:a16="http://schemas.microsoft.com/office/drawing/2014/main" id="{FA954464-C845-41DF-B190-4CC7849469AB}"/>
                  </a:ext>
                </a:extLst>
              </p:cNvPr>
              <p:cNvPicPr/>
              <p:nvPr/>
            </p:nvPicPr>
            <p:blipFill>
              <a:blip r:embed="rId4"/>
              <a:stretch>
                <a:fillRect/>
              </a:stretch>
            </p:blipFill>
            <p:spPr>
              <a:xfrm>
                <a:off x="3679920" y="250920"/>
                <a:ext cx="7778520" cy="6185160"/>
              </a:xfrm>
              <a:prstGeom prst="rect">
                <a:avLst/>
              </a:prstGeom>
            </p:spPr>
          </p:pic>
        </mc:Fallback>
      </mc:AlternateContent>
    </p:spTree>
    <p:extLst>
      <p:ext uri="{BB962C8B-B14F-4D97-AF65-F5344CB8AC3E}">
        <p14:creationId xmlns:p14="http://schemas.microsoft.com/office/powerpoint/2010/main" val="227622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Types of Resistors According to Composition</a:t>
            </a:r>
          </a:p>
        </p:txBody>
      </p:sp>
      <p:sp>
        <p:nvSpPr>
          <p:cNvPr id="14" name="Content Placeholder 13"/>
          <p:cNvSpPr>
            <a:spLocks noGrp="1"/>
          </p:cNvSpPr>
          <p:nvPr>
            <p:ph idx="1"/>
          </p:nvPr>
        </p:nvSpPr>
        <p:spPr/>
        <p:txBody>
          <a:bodyPr/>
          <a:lstStyle/>
          <a:p>
            <a:r>
              <a:rPr lang="en-PH" dirty="0"/>
              <a:t>Carbon Film</a:t>
            </a:r>
          </a:p>
          <a:p>
            <a:r>
              <a:rPr lang="en-PH" dirty="0"/>
              <a:t>Carbon Composition </a:t>
            </a:r>
          </a:p>
          <a:p>
            <a:r>
              <a:rPr lang="en-PH" dirty="0"/>
              <a:t>Metal Oxide Film</a:t>
            </a:r>
          </a:p>
          <a:p>
            <a:r>
              <a:rPr lang="en-PH" dirty="0"/>
              <a:t>Precision Metal Film </a:t>
            </a:r>
          </a:p>
          <a:p>
            <a:r>
              <a:rPr lang="en-PH" dirty="0"/>
              <a:t>Wire wound </a:t>
            </a:r>
            <a:endParaRPr lang="en-US" dirty="0"/>
          </a:p>
        </p:txBody>
      </p:sp>
    </p:spTree>
    <p:extLst>
      <p:ext uri="{BB962C8B-B14F-4D97-AF65-F5344CB8AC3E}">
        <p14:creationId xmlns:p14="http://schemas.microsoft.com/office/powerpoint/2010/main" val="307865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26E9-8957-402A-96EE-A74FB156F714}"/>
              </a:ext>
            </a:extLst>
          </p:cNvPr>
          <p:cNvSpPr>
            <a:spLocks noGrp="1"/>
          </p:cNvSpPr>
          <p:nvPr>
            <p:ph type="title"/>
          </p:nvPr>
        </p:nvSpPr>
        <p:spPr/>
        <p:txBody>
          <a:bodyPr/>
          <a:lstStyle/>
          <a:p>
            <a:r>
              <a:rPr lang="en-PH" dirty="0"/>
              <a:t>Example</a:t>
            </a:r>
          </a:p>
        </p:txBody>
      </p:sp>
      <p:sp>
        <p:nvSpPr>
          <p:cNvPr id="3" name="Content Placeholder 2">
            <a:extLst>
              <a:ext uri="{FF2B5EF4-FFF2-40B4-BE49-F238E27FC236}">
                <a16:creationId xmlns:a16="http://schemas.microsoft.com/office/drawing/2014/main" id="{6EBB0E2C-10E4-42D8-86A9-7EF9780A1361}"/>
              </a:ext>
            </a:extLst>
          </p:cNvPr>
          <p:cNvSpPr>
            <a:spLocks noGrp="1"/>
          </p:cNvSpPr>
          <p:nvPr>
            <p:ph idx="1"/>
          </p:nvPr>
        </p:nvSpPr>
        <p:spPr/>
        <p:txBody>
          <a:bodyPr/>
          <a:lstStyle/>
          <a:p>
            <a:r>
              <a:rPr lang="en-US" dirty="0"/>
              <a:t>Find the total resistance of the circuit. </a:t>
            </a:r>
            <a:endParaRPr lang="en-PH" dirty="0"/>
          </a:p>
        </p:txBody>
      </p:sp>
      <p:pic>
        <p:nvPicPr>
          <p:cNvPr id="6" name="Picture 5">
            <a:extLst>
              <a:ext uri="{FF2B5EF4-FFF2-40B4-BE49-F238E27FC236}">
                <a16:creationId xmlns:a16="http://schemas.microsoft.com/office/drawing/2014/main" id="{C69510D1-098F-43E8-81B1-DE44E04B2CAF}"/>
              </a:ext>
            </a:extLst>
          </p:cNvPr>
          <p:cNvPicPr>
            <a:picLocks noChangeAspect="1"/>
          </p:cNvPicPr>
          <p:nvPr/>
        </p:nvPicPr>
        <p:blipFill>
          <a:blip r:embed="rId2"/>
          <a:stretch>
            <a:fillRect/>
          </a:stretch>
        </p:blipFill>
        <p:spPr>
          <a:xfrm>
            <a:off x="3703344" y="2376799"/>
            <a:ext cx="4782136" cy="4146322"/>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05CF25F3-2195-46A3-AA53-3DE78C1DA42F}"/>
                  </a:ext>
                </a:extLst>
              </p14:cNvPr>
              <p14:cNvContentPartPr/>
              <p14:nvPr/>
            </p14:nvContentPartPr>
            <p14:xfrm>
              <a:off x="4127400" y="279360"/>
              <a:ext cx="8058240" cy="6115320"/>
            </p14:xfrm>
          </p:contentPart>
        </mc:Choice>
        <mc:Fallback>
          <p:pic>
            <p:nvPicPr>
              <p:cNvPr id="4" name="Ink 3">
                <a:extLst>
                  <a:ext uri="{FF2B5EF4-FFF2-40B4-BE49-F238E27FC236}">
                    <a16:creationId xmlns:a16="http://schemas.microsoft.com/office/drawing/2014/main" id="{05CF25F3-2195-46A3-AA53-3DE78C1DA42F}"/>
                  </a:ext>
                </a:extLst>
              </p:cNvPr>
              <p:cNvPicPr/>
              <p:nvPr/>
            </p:nvPicPr>
            <p:blipFill>
              <a:blip r:embed="rId4"/>
              <a:stretch>
                <a:fillRect/>
              </a:stretch>
            </p:blipFill>
            <p:spPr>
              <a:xfrm>
                <a:off x="4118040" y="270000"/>
                <a:ext cx="8076960" cy="6134040"/>
              </a:xfrm>
              <a:prstGeom prst="rect">
                <a:avLst/>
              </a:prstGeom>
            </p:spPr>
          </p:pic>
        </mc:Fallback>
      </mc:AlternateContent>
    </p:spTree>
    <p:extLst>
      <p:ext uri="{BB962C8B-B14F-4D97-AF65-F5344CB8AC3E}">
        <p14:creationId xmlns:p14="http://schemas.microsoft.com/office/powerpoint/2010/main" val="226293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26E9-8957-402A-96EE-A74FB156F714}"/>
              </a:ext>
            </a:extLst>
          </p:cNvPr>
          <p:cNvSpPr>
            <a:spLocks noGrp="1"/>
          </p:cNvSpPr>
          <p:nvPr>
            <p:ph type="title"/>
          </p:nvPr>
        </p:nvSpPr>
        <p:spPr/>
        <p:txBody>
          <a:bodyPr/>
          <a:lstStyle/>
          <a:p>
            <a:r>
              <a:rPr lang="en-PH" dirty="0"/>
              <a:t>Conductance</a:t>
            </a:r>
          </a:p>
        </p:txBody>
      </p:sp>
      <p:sp>
        <p:nvSpPr>
          <p:cNvPr id="3" name="Content Placeholder 2">
            <a:extLst>
              <a:ext uri="{FF2B5EF4-FFF2-40B4-BE49-F238E27FC236}">
                <a16:creationId xmlns:a16="http://schemas.microsoft.com/office/drawing/2014/main" id="{6EBB0E2C-10E4-42D8-86A9-7EF9780A1361}"/>
              </a:ext>
            </a:extLst>
          </p:cNvPr>
          <p:cNvSpPr>
            <a:spLocks noGrp="1"/>
          </p:cNvSpPr>
          <p:nvPr>
            <p:ph idx="1"/>
          </p:nvPr>
        </p:nvSpPr>
        <p:spPr/>
        <p:txBody>
          <a:bodyPr/>
          <a:lstStyle/>
          <a:p>
            <a:r>
              <a:rPr lang="en-US" dirty="0"/>
              <a:t>the degree to which an object conducts electricity, calculated as the ratio of the current that flows to the potential difference present. </a:t>
            </a:r>
          </a:p>
          <a:p>
            <a:r>
              <a:rPr lang="en-US" dirty="0"/>
              <a:t>This is the reciprocal of the resistance and is measured in siemens or mhos.</a:t>
            </a:r>
          </a:p>
          <a:p>
            <a:r>
              <a:rPr lang="en-PH" dirty="0"/>
              <a:t>Symbol: G. </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EE8D792-C3F6-449D-BE20-965A1EC8E8B3}"/>
                  </a:ext>
                </a:extLst>
              </p14:cNvPr>
              <p14:cNvContentPartPr/>
              <p14:nvPr/>
            </p14:nvContentPartPr>
            <p14:xfrm>
              <a:off x="1326960" y="495360"/>
              <a:ext cx="10325160" cy="5683680"/>
            </p14:xfrm>
          </p:contentPart>
        </mc:Choice>
        <mc:Fallback>
          <p:pic>
            <p:nvPicPr>
              <p:cNvPr id="4" name="Ink 3">
                <a:extLst>
                  <a:ext uri="{FF2B5EF4-FFF2-40B4-BE49-F238E27FC236}">
                    <a16:creationId xmlns:a16="http://schemas.microsoft.com/office/drawing/2014/main" id="{4EE8D792-C3F6-449D-BE20-965A1EC8E8B3}"/>
                  </a:ext>
                </a:extLst>
              </p:cNvPr>
              <p:cNvPicPr/>
              <p:nvPr/>
            </p:nvPicPr>
            <p:blipFill>
              <a:blip r:embed="rId3"/>
              <a:stretch>
                <a:fillRect/>
              </a:stretch>
            </p:blipFill>
            <p:spPr>
              <a:xfrm>
                <a:off x="1317600" y="486000"/>
                <a:ext cx="10343880" cy="5702400"/>
              </a:xfrm>
              <a:prstGeom prst="rect">
                <a:avLst/>
              </a:prstGeom>
            </p:spPr>
          </p:pic>
        </mc:Fallback>
      </mc:AlternateContent>
    </p:spTree>
    <p:extLst>
      <p:ext uri="{BB962C8B-B14F-4D97-AF65-F5344CB8AC3E}">
        <p14:creationId xmlns:p14="http://schemas.microsoft.com/office/powerpoint/2010/main" val="106582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26E9-8957-402A-96EE-A74FB156F714}"/>
              </a:ext>
            </a:extLst>
          </p:cNvPr>
          <p:cNvSpPr>
            <a:spLocks noGrp="1"/>
          </p:cNvSpPr>
          <p:nvPr>
            <p:ph type="title"/>
          </p:nvPr>
        </p:nvSpPr>
        <p:spPr/>
        <p:txBody>
          <a:bodyPr/>
          <a:lstStyle/>
          <a:p>
            <a:r>
              <a:rPr lang="en-PH" dirty="0"/>
              <a:t>Example</a:t>
            </a:r>
          </a:p>
        </p:txBody>
      </p:sp>
      <p:sp>
        <p:nvSpPr>
          <p:cNvPr id="3" name="Content Placeholder 2">
            <a:extLst>
              <a:ext uri="{FF2B5EF4-FFF2-40B4-BE49-F238E27FC236}">
                <a16:creationId xmlns:a16="http://schemas.microsoft.com/office/drawing/2014/main" id="{6EBB0E2C-10E4-42D8-86A9-7EF9780A1361}"/>
              </a:ext>
            </a:extLst>
          </p:cNvPr>
          <p:cNvSpPr>
            <a:spLocks noGrp="1"/>
          </p:cNvSpPr>
          <p:nvPr>
            <p:ph idx="1"/>
          </p:nvPr>
        </p:nvSpPr>
        <p:spPr/>
        <p:txBody>
          <a:bodyPr/>
          <a:lstStyle/>
          <a:p>
            <a:r>
              <a:rPr lang="en-US" dirty="0"/>
              <a:t>Find the total conductance and resistance of the circuit.</a:t>
            </a:r>
            <a:endParaRPr lang="en-PH" dirty="0"/>
          </a:p>
        </p:txBody>
      </p:sp>
      <p:pic>
        <p:nvPicPr>
          <p:cNvPr id="5" name="Picture 4">
            <a:extLst>
              <a:ext uri="{FF2B5EF4-FFF2-40B4-BE49-F238E27FC236}">
                <a16:creationId xmlns:a16="http://schemas.microsoft.com/office/drawing/2014/main" id="{E9C32CB5-9438-4526-A75A-8223918F0246}"/>
              </a:ext>
            </a:extLst>
          </p:cNvPr>
          <p:cNvPicPr>
            <a:picLocks noChangeAspect="1"/>
          </p:cNvPicPr>
          <p:nvPr/>
        </p:nvPicPr>
        <p:blipFill>
          <a:blip r:embed="rId2"/>
          <a:stretch>
            <a:fillRect/>
          </a:stretch>
        </p:blipFill>
        <p:spPr>
          <a:xfrm>
            <a:off x="2200577" y="2431209"/>
            <a:ext cx="7787670" cy="394083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14D69F07-0E5A-47C6-A1B7-3A034F733FD5}"/>
                  </a:ext>
                </a:extLst>
              </p14:cNvPr>
              <p14:cNvContentPartPr/>
              <p14:nvPr/>
            </p14:nvContentPartPr>
            <p14:xfrm>
              <a:off x="2939760" y="2400120"/>
              <a:ext cx="7290000" cy="3943800"/>
            </p14:xfrm>
          </p:contentPart>
        </mc:Choice>
        <mc:Fallback>
          <p:pic>
            <p:nvPicPr>
              <p:cNvPr id="4" name="Ink 3">
                <a:extLst>
                  <a:ext uri="{FF2B5EF4-FFF2-40B4-BE49-F238E27FC236}">
                    <a16:creationId xmlns:a16="http://schemas.microsoft.com/office/drawing/2014/main" id="{14D69F07-0E5A-47C6-A1B7-3A034F733FD5}"/>
                  </a:ext>
                </a:extLst>
              </p:cNvPr>
              <p:cNvPicPr/>
              <p:nvPr/>
            </p:nvPicPr>
            <p:blipFill>
              <a:blip r:embed="rId4"/>
              <a:stretch>
                <a:fillRect/>
              </a:stretch>
            </p:blipFill>
            <p:spPr>
              <a:xfrm>
                <a:off x="2930400" y="2390760"/>
                <a:ext cx="7308720" cy="3962520"/>
              </a:xfrm>
              <a:prstGeom prst="rect">
                <a:avLst/>
              </a:prstGeom>
            </p:spPr>
          </p:pic>
        </mc:Fallback>
      </mc:AlternateContent>
    </p:spTree>
    <p:extLst>
      <p:ext uri="{BB962C8B-B14F-4D97-AF65-F5344CB8AC3E}">
        <p14:creationId xmlns:p14="http://schemas.microsoft.com/office/powerpoint/2010/main" val="243723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PH" dirty="0"/>
              <a:t>Carbon Film</a:t>
            </a:r>
            <a:endParaRPr lang="en-US" dirty="0"/>
          </a:p>
        </p:txBody>
      </p:sp>
      <p:sp>
        <p:nvSpPr>
          <p:cNvPr id="14" name="Content Placeholder 13"/>
          <p:cNvSpPr>
            <a:spLocks noGrp="1"/>
          </p:cNvSpPr>
          <p:nvPr>
            <p:ph idx="1"/>
          </p:nvPr>
        </p:nvSpPr>
        <p:spPr/>
        <p:txBody>
          <a:bodyPr/>
          <a:lstStyle/>
          <a:p>
            <a:r>
              <a:rPr lang="en-US" dirty="0"/>
              <a:t>The most popular resistor type.</a:t>
            </a:r>
          </a:p>
          <a:p>
            <a:r>
              <a:rPr lang="en-US" dirty="0"/>
              <a:t>This resistor made by depositing a carbon film onto a small ceramic cylinder.</a:t>
            </a:r>
          </a:p>
          <a:p>
            <a:r>
              <a:rPr lang="en-US" dirty="0"/>
              <a:t>A small spiral groove cut into the film controls the amount of carbon between the leads, hence setting the resistance.</a:t>
            </a:r>
          </a:p>
          <a:p>
            <a:r>
              <a:rPr lang="en-US" dirty="0"/>
              <a:t>Such resistors show excellent reliability, excellent solderability, noise stability, moisture stability, and heat stability.</a:t>
            </a:r>
          </a:p>
          <a:p>
            <a:r>
              <a:rPr lang="en-US" dirty="0"/>
              <a:t>Typical power ratings range from 1/4 to 2 W. Resistances range from about 10 Ohm to 1 </a:t>
            </a:r>
            <a:r>
              <a:rPr lang="en-US" dirty="0" err="1"/>
              <a:t>MOhm</a:t>
            </a:r>
            <a:r>
              <a:rPr lang="en-US" dirty="0"/>
              <a:t>, with tolerances around 5 percent. </a:t>
            </a:r>
          </a:p>
          <a:p>
            <a:endParaRPr lang="en-US"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7BDE5F9-8985-402E-B6F4-CDAB73AA68DC}"/>
                  </a:ext>
                </a:extLst>
              </p14:cNvPr>
              <p14:cNvContentPartPr/>
              <p14:nvPr/>
            </p14:nvContentPartPr>
            <p14:xfrm>
              <a:off x="1720800" y="2755800"/>
              <a:ext cx="9169200" cy="533880"/>
            </p14:xfrm>
          </p:contentPart>
        </mc:Choice>
        <mc:Fallback>
          <p:pic>
            <p:nvPicPr>
              <p:cNvPr id="2" name="Ink 1">
                <a:extLst>
                  <a:ext uri="{FF2B5EF4-FFF2-40B4-BE49-F238E27FC236}">
                    <a16:creationId xmlns:a16="http://schemas.microsoft.com/office/drawing/2014/main" id="{E7BDE5F9-8985-402E-B6F4-CDAB73AA68DC}"/>
                  </a:ext>
                </a:extLst>
              </p:cNvPr>
              <p:cNvPicPr/>
              <p:nvPr/>
            </p:nvPicPr>
            <p:blipFill>
              <a:blip r:embed="rId3"/>
              <a:stretch>
                <a:fillRect/>
              </a:stretch>
            </p:blipFill>
            <p:spPr>
              <a:xfrm>
                <a:off x="1711440" y="2746440"/>
                <a:ext cx="9187920" cy="552600"/>
              </a:xfrm>
              <a:prstGeom prst="rect">
                <a:avLst/>
              </a:prstGeom>
            </p:spPr>
          </p:pic>
        </mc:Fallback>
      </mc:AlternateContent>
    </p:spTree>
    <p:extLst>
      <p:ext uri="{BB962C8B-B14F-4D97-AF65-F5344CB8AC3E}">
        <p14:creationId xmlns:p14="http://schemas.microsoft.com/office/powerpoint/2010/main" val="182034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PH" dirty="0"/>
              <a:t>Carbon Film</a:t>
            </a:r>
            <a:endParaRPr lang="en-US" dirty="0"/>
          </a:p>
        </p:txBody>
      </p:sp>
      <p:pic>
        <p:nvPicPr>
          <p:cNvPr id="3" name="Content Placeholder 2">
            <a:extLst>
              <a:ext uri="{FF2B5EF4-FFF2-40B4-BE49-F238E27FC236}">
                <a16:creationId xmlns:a16="http://schemas.microsoft.com/office/drawing/2014/main" id="{8D2987A9-93B8-4049-9A2D-001D558C6495}"/>
              </a:ext>
            </a:extLst>
          </p:cNvPr>
          <p:cNvPicPr>
            <a:picLocks noGrp="1" noChangeAspect="1"/>
          </p:cNvPicPr>
          <p:nvPr>
            <p:ph idx="1"/>
          </p:nvPr>
        </p:nvPicPr>
        <p:blipFill>
          <a:blip r:embed="rId2"/>
          <a:stretch>
            <a:fillRect/>
          </a:stretch>
        </p:blipFill>
        <p:spPr>
          <a:xfrm>
            <a:off x="3721655" y="1772816"/>
            <a:ext cx="5354955" cy="4462463"/>
          </a:xfrm>
        </p:spPr>
      </p:pic>
    </p:spTree>
    <p:extLst>
      <p:ext uri="{BB962C8B-B14F-4D97-AF65-F5344CB8AC3E}">
        <p14:creationId xmlns:p14="http://schemas.microsoft.com/office/powerpoint/2010/main" val="400798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PH" dirty="0"/>
              <a:t>Carbon Composition</a:t>
            </a:r>
            <a:endParaRPr lang="en-US" dirty="0"/>
          </a:p>
        </p:txBody>
      </p:sp>
      <p:sp>
        <p:nvSpPr>
          <p:cNvPr id="4" name="Content Placeholder 3">
            <a:extLst>
              <a:ext uri="{FF2B5EF4-FFF2-40B4-BE49-F238E27FC236}">
                <a16:creationId xmlns:a16="http://schemas.microsoft.com/office/drawing/2014/main" id="{40FBA009-2F6D-4A28-8091-8485D13A68F3}"/>
              </a:ext>
            </a:extLst>
          </p:cNvPr>
          <p:cNvSpPr>
            <a:spLocks noGrp="1"/>
          </p:cNvSpPr>
          <p:nvPr>
            <p:ph idx="1"/>
          </p:nvPr>
        </p:nvSpPr>
        <p:spPr/>
        <p:txBody>
          <a:bodyPr/>
          <a:lstStyle/>
          <a:p>
            <a:r>
              <a:rPr lang="en-US" dirty="0"/>
              <a:t>This type is also popular. Its made from a mixture of carbon powder and glue like binder.</a:t>
            </a:r>
          </a:p>
          <a:p>
            <a:r>
              <a:rPr lang="en-US" dirty="0"/>
              <a:t>To increase the resistance, less carbon is added. These resistors show predictable performance, low inductance, and low capacitance. </a:t>
            </a:r>
          </a:p>
          <a:p>
            <a:r>
              <a:rPr lang="en-US" dirty="0"/>
              <a:t>Power ratings range from about 1/4 to 2 W. Resistances range from 1 Ohm to about 100 </a:t>
            </a:r>
            <a:r>
              <a:rPr lang="en-US" dirty="0" err="1"/>
              <a:t>MOhm</a:t>
            </a:r>
            <a:r>
              <a:rPr lang="en-US" dirty="0"/>
              <a:t>, with tolerances around +/- 5 percent. </a:t>
            </a:r>
            <a:endParaRPr lang="en-PH" dirty="0"/>
          </a:p>
        </p:txBody>
      </p:sp>
    </p:spTree>
    <p:extLst>
      <p:ext uri="{BB962C8B-B14F-4D97-AF65-F5344CB8AC3E}">
        <p14:creationId xmlns:p14="http://schemas.microsoft.com/office/powerpoint/2010/main" val="87869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PH" dirty="0"/>
              <a:t>Carbon Composition</a:t>
            </a:r>
            <a:endParaRPr lang="en-US" dirty="0"/>
          </a:p>
        </p:txBody>
      </p:sp>
      <p:pic>
        <p:nvPicPr>
          <p:cNvPr id="3" name="Content Placeholder 2">
            <a:extLst>
              <a:ext uri="{FF2B5EF4-FFF2-40B4-BE49-F238E27FC236}">
                <a16:creationId xmlns:a16="http://schemas.microsoft.com/office/drawing/2014/main" id="{475E17A4-01AA-490C-97F7-AED742E242E9}"/>
              </a:ext>
            </a:extLst>
          </p:cNvPr>
          <p:cNvPicPr>
            <a:picLocks noGrp="1" noChangeAspect="1"/>
          </p:cNvPicPr>
          <p:nvPr>
            <p:ph idx="1"/>
          </p:nvPr>
        </p:nvPicPr>
        <p:blipFill>
          <a:blip r:embed="rId2"/>
          <a:stretch>
            <a:fillRect/>
          </a:stretch>
        </p:blipFill>
        <p:spPr>
          <a:xfrm>
            <a:off x="3475029" y="1701800"/>
            <a:ext cx="5848366" cy="4462463"/>
          </a:xfrm>
        </p:spPr>
      </p:pic>
    </p:spTree>
    <p:extLst>
      <p:ext uri="{BB962C8B-B14F-4D97-AF65-F5344CB8AC3E}">
        <p14:creationId xmlns:p14="http://schemas.microsoft.com/office/powerpoint/2010/main" val="167065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PH" dirty="0"/>
              <a:t>Metal Oxide Film</a:t>
            </a:r>
            <a:endParaRPr lang="en-US" dirty="0"/>
          </a:p>
        </p:txBody>
      </p:sp>
      <p:sp>
        <p:nvSpPr>
          <p:cNvPr id="4" name="Content Placeholder 3">
            <a:extLst>
              <a:ext uri="{FF2B5EF4-FFF2-40B4-BE49-F238E27FC236}">
                <a16:creationId xmlns:a16="http://schemas.microsoft.com/office/drawing/2014/main" id="{C48D501B-058D-4CC9-9884-68B7E5874F24}"/>
              </a:ext>
            </a:extLst>
          </p:cNvPr>
          <p:cNvSpPr>
            <a:spLocks noGrp="1"/>
          </p:cNvSpPr>
          <p:nvPr>
            <p:ph idx="1"/>
          </p:nvPr>
        </p:nvSpPr>
        <p:spPr/>
        <p:txBody>
          <a:bodyPr/>
          <a:lstStyle/>
          <a:p>
            <a:r>
              <a:rPr lang="en-US" dirty="0"/>
              <a:t>This type is general purpose resistor. It uses a ceramic core coated with a metal oxide film. </a:t>
            </a:r>
          </a:p>
          <a:p>
            <a:r>
              <a:rPr lang="en-US" dirty="0"/>
              <a:t>These resistors are mechanically and electrically stable and readable during high temperature operation. </a:t>
            </a:r>
          </a:p>
          <a:p>
            <a:r>
              <a:rPr lang="en-US" dirty="0"/>
              <a:t>They contain a special paint on their outer surfaces making them resistant to flames, solvents, heat, and humidity. </a:t>
            </a:r>
          </a:p>
          <a:p>
            <a:r>
              <a:rPr lang="en-US" dirty="0"/>
              <a:t>Typical resistances range from 1 Ohm to 200 </a:t>
            </a:r>
            <a:r>
              <a:rPr lang="en-US" dirty="0" err="1"/>
              <a:t>kOhm</a:t>
            </a:r>
            <a:r>
              <a:rPr lang="en-US" dirty="0"/>
              <a:t>, with typical tolerances of +/- 5 percent</a:t>
            </a:r>
            <a:endParaRPr lang="en-PH" dirty="0"/>
          </a:p>
        </p:txBody>
      </p:sp>
    </p:spTree>
    <p:extLst>
      <p:ext uri="{BB962C8B-B14F-4D97-AF65-F5344CB8AC3E}">
        <p14:creationId xmlns:p14="http://schemas.microsoft.com/office/powerpoint/2010/main" val="299345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274</TotalTime>
  <Words>1213</Words>
  <Application>Microsoft Office PowerPoint</Application>
  <PresentationFormat>Custom</PresentationFormat>
  <Paragraphs>131</Paragraphs>
  <Slides>42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Calibri</vt:lpstr>
      <vt:lpstr>Tech 16x9</vt:lpstr>
      <vt:lpstr>Resistors</vt:lpstr>
      <vt:lpstr>Resistor</vt:lpstr>
      <vt:lpstr>Three Factors to Consider in a Resistor</vt:lpstr>
      <vt:lpstr>Types of Resistors According to Composition</vt:lpstr>
      <vt:lpstr>Carbon Film</vt:lpstr>
      <vt:lpstr>Carbon Film</vt:lpstr>
      <vt:lpstr>Carbon Composition</vt:lpstr>
      <vt:lpstr>Carbon Composition</vt:lpstr>
      <vt:lpstr>Metal Oxide Film</vt:lpstr>
      <vt:lpstr>Metal Oxide Film</vt:lpstr>
      <vt:lpstr>Precision Metal Film</vt:lpstr>
      <vt:lpstr>Precision Metal Film</vt:lpstr>
      <vt:lpstr>Wire wound</vt:lpstr>
      <vt:lpstr>Wire wound</vt:lpstr>
      <vt:lpstr>Types of Resistors According to Construction </vt:lpstr>
      <vt:lpstr>Types of Resistors According to Construction</vt:lpstr>
      <vt:lpstr>Types of Resistors According to Construction</vt:lpstr>
      <vt:lpstr>Rheostats and Potentiometers</vt:lpstr>
      <vt:lpstr>Types of Resistors According to Construction </vt:lpstr>
      <vt:lpstr>Types of Resistors According to Wattage</vt:lpstr>
      <vt:lpstr>Power Rating of Resistors</vt:lpstr>
      <vt:lpstr>Power Rating of Resistors</vt:lpstr>
      <vt:lpstr>Resistor Troubles</vt:lpstr>
      <vt:lpstr>Resistor Color Coding</vt:lpstr>
      <vt:lpstr>Resistor Color Coding</vt:lpstr>
      <vt:lpstr>Resistor Color Coding</vt:lpstr>
      <vt:lpstr>Resistor Color Coding</vt:lpstr>
      <vt:lpstr>Resistor Color Coding</vt:lpstr>
      <vt:lpstr>PowerPoint Presentation</vt:lpstr>
      <vt:lpstr>Resistor Color Coding</vt:lpstr>
      <vt:lpstr>Resistor Color Coding</vt:lpstr>
      <vt:lpstr>COMBINING RESISTANCE</vt:lpstr>
      <vt:lpstr>Circuit Connection</vt:lpstr>
      <vt:lpstr>Total Resistance in Series Connection</vt:lpstr>
      <vt:lpstr>Circuit Connection</vt:lpstr>
      <vt:lpstr>Total Resistance in Parallel Connection</vt:lpstr>
      <vt:lpstr>Example</vt:lpstr>
      <vt:lpstr>Example</vt:lpstr>
      <vt:lpstr>Example</vt:lpstr>
      <vt:lpstr>Example</vt:lpstr>
      <vt:lpstr>Conductance</vt:lpstr>
      <vt:lpstr>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Resistors</dc:title>
  <dc:creator>Andrea Alette Morante</dc:creator>
  <cp:lastModifiedBy>Andrea Alette Morante</cp:lastModifiedBy>
  <cp:revision>152</cp:revision>
  <dcterms:created xsi:type="dcterms:W3CDTF">2022-10-26T14:13:59Z</dcterms:created>
  <dcterms:modified xsi:type="dcterms:W3CDTF">2022-10-28T02:09:25Z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